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  <p:sldMasterId id="2147483695" r:id="rId2"/>
    <p:sldMasterId id="2147483702" r:id="rId3"/>
    <p:sldMasterId id="2147483704" r:id="rId4"/>
    <p:sldMasterId id="2147483707" r:id="rId5"/>
    <p:sldMasterId id="2147483712" r:id="rId6"/>
  </p:sldMasterIdLst>
  <p:notesMasterIdLst>
    <p:notesMasterId r:id="rId20"/>
  </p:notesMasterIdLst>
  <p:sldIdLst>
    <p:sldId id="297" r:id="rId7"/>
    <p:sldId id="328" r:id="rId8"/>
    <p:sldId id="332" r:id="rId9"/>
    <p:sldId id="311" r:id="rId10"/>
    <p:sldId id="309" r:id="rId11"/>
    <p:sldId id="312" r:id="rId12"/>
    <p:sldId id="315" r:id="rId13"/>
    <p:sldId id="343" r:id="rId14"/>
    <p:sldId id="316" r:id="rId15"/>
    <p:sldId id="318" r:id="rId16"/>
    <p:sldId id="323" r:id="rId17"/>
    <p:sldId id="325" r:id="rId18"/>
    <p:sldId id="326" r:id="rId19"/>
  </p:sldIdLst>
  <p:sldSz cx="9144000" cy="6858000" type="screen4x3"/>
  <p:notesSz cx="7102475" cy="93884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Main Content" id="{8DC46516-8E3B-2447-B923-1C7378FEA84D}">
          <p14:sldIdLst>
            <p14:sldId id="297"/>
            <p14:sldId id="328"/>
            <p14:sldId id="332"/>
            <p14:sldId id="311"/>
            <p14:sldId id="309"/>
            <p14:sldId id="312"/>
            <p14:sldId id="315"/>
            <p14:sldId id="343"/>
            <p14:sldId id="316"/>
            <p14:sldId id="318"/>
            <p14:sldId id="323"/>
            <p14:sldId id="325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6" clrIdx="0"/>
  <p:cmAuthor id="7" name="Ehrenworth, Anne" initials="EA" lastIdx="1" clrIdx="4">
    <p:extLst>
      <p:ext uri="{19B8F6BF-5375-455C-9EA6-DF929625EA0E}">
        <p15:presenceInfo xmlns:p15="http://schemas.microsoft.com/office/powerpoint/2012/main" userId="S::anne.ehrenworth@mheducation.com::47e23dad-b9ec-4b81-a120-e3b2132797a5" providerId="AD"/>
      </p:ext>
    </p:extLst>
  </p:cmAuthor>
  <p:cmAuthor id="1" name="Arneson,Shelly" initials="A" lastIdx="8" clrIdx="1">
    <p:extLst>
      <p:ext uri="{19B8F6BF-5375-455C-9EA6-DF929625EA0E}">
        <p15:presenceInfo xmlns:p15="http://schemas.microsoft.com/office/powerpoint/2012/main" userId="S-1-5-21-299502267-746137067-1417001333-410698" providerId="AD"/>
      </p:ext>
    </p:extLst>
  </p:cmAuthor>
  <p:cmAuthor id="8" name="Denise Breaux Soignet" initials="DBS" lastIdx="13" clrIdx="5">
    <p:extLst>
      <p:ext uri="{19B8F6BF-5375-455C-9EA6-DF929625EA0E}">
        <p15:presenceInfo xmlns:p15="http://schemas.microsoft.com/office/powerpoint/2012/main" userId="Denise Breaux Soignet" providerId="None"/>
      </p:ext>
    </p:extLst>
  </p:cmAuthor>
  <p:cmAuthor id="5" name="Angelo Kinicki" initials="AK" lastIdx="11" clrIdx="2">
    <p:extLst>
      <p:ext uri="{19B8F6BF-5375-455C-9EA6-DF929625EA0E}">
        <p15:presenceInfo xmlns:p15="http://schemas.microsoft.com/office/powerpoint/2012/main" userId="Angelo Kinicki" providerId="None"/>
      </p:ext>
    </p:extLst>
  </p:cmAuthor>
  <p:cmAuthor id="6" name="Heller, Dr. Jacob" initials="HDJ" lastIdx="5" clrIdx="3">
    <p:extLst>
      <p:ext uri="{19B8F6BF-5375-455C-9EA6-DF929625EA0E}">
        <p15:presenceInfo xmlns:p15="http://schemas.microsoft.com/office/powerpoint/2012/main" userId="S-1-5-21-663236007-546531067-623647154-1200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2145"/>
    <a:srgbClr val="ED7700"/>
    <a:srgbClr val="615C9C"/>
    <a:srgbClr val="E2E0CA"/>
    <a:srgbClr val="E21A23"/>
    <a:srgbClr val="720E11"/>
    <a:srgbClr val="F9F6E0"/>
    <a:srgbClr val="9F2241"/>
    <a:srgbClr val="B01758"/>
    <a:srgbClr val="FE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092597-5EA9-40B8-AFD9-108A0B5307D2}">
  <a:tblStyle styleId="{4B092597-5EA9-40B8-AFD9-108A0B5307D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F4F1"/>
          </a:solidFill>
        </a:fill>
      </a:tcStyle>
    </a:wholeTbl>
    <a:band1H>
      <a:tcTxStyle/>
      <a:tcStyle>
        <a:tcBdr/>
        <a:fill>
          <a:solidFill>
            <a:srgbClr val="D6E9E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6E9E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9" autoAdjust="0"/>
    <p:restoredTop sz="87893" autoAdjust="0"/>
  </p:normalViewPr>
  <p:slideViewPr>
    <p:cSldViewPr snapToGrid="0">
      <p:cViewPr varScale="1">
        <p:scale>
          <a:sx n="97" d="100"/>
          <a:sy n="97" d="100"/>
        </p:scale>
        <p:origin x="213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0" d="100"/>
          <a:sy n="110" d="100"/>
        </p:scale>
        <p:origin x="474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85B5CD-6559-4BB8-B658-16078053BA4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DE46EE6-3419-4CFE-BCA2-E604394FBFBF}">
      <dgm:prSet/>
      <dgm:spPr/>
      <dgm:t>
        <a:bodyPr/>
        <a:lstStyle/>
        <a:p>
          <a:r>
            <a:rPr lang="en-US" dirty="0"/>
            <a:t>Unless plans are effectively </a:t>
          </a:r>
          <a:r>
            <a:rPr lang="en-US" b="1" u="sng" dirty="0"/>
            <a:t>executed</a:t>
          </a:r>
          <a:r>
            <a:rPr lang="en-US" dirty="0"/>
            <a:t>, they won’t be worth more than the paper they are written on</a:t>
          </a:r>
        </a:p>
      </dgm:t>
    </dgm:pt>
    <dgm:pt modelId="{D13003ED-89C8-44EC-A5A2-DD83231EA0D2}" type="parTrans" cxnId="{A829262E-A30F-47C9-B540-D76703CFA150}">
      <dgm:prSet/>
      <dgm:spPr/>
      <dgm:t>
        <a:bodyPr/>
        <a:lstStyle/>
        <a:p>
          <a:endParaRPr lang="en-US"/>
        </a:p>
      </dgm:t>
    </dgm:pt>
    <dgm:pt modelId="{58012510-477F-4149-B2FE-DC69D9B63606}" type="sibTrans" cxnId="{A829262E-A30F-47C9-B540-D76703CFA150}">
      <dgm:prSet/>
      <dgm:spPr/>
      <dgm:t>
        <a:bodyPr/>
        <a:lstStyle/>
        <a:p>
          <a:endParaRPr lang="en-US"/>
        </a:p>
      </dgm:t>
    </dgm:pt>
    <dgm:pt modelId="{4E9A07E8-E490-4B7C-819D-6E09BD08D204}">
      <dgm:prSet/>
      <dgm:spPr/>
      <dgm:t>
        <a:bodyPr/>
        <a:lstStyle/>
        <a:p>
          <a:r>
            <a:rPr lang="en-US" dirty="0"/>
            <a:t>A well-executed plan can spur growth and create a </a:t>
          </a:r>
          <a:r>
            <a:rPr lang="en-US" i="1" dirty="0"/>
            <a:t>competitive advantage</a:t>
          </a:r>
        </a:p>
      </dgm:t>
    </dgm:pt>
    <dgm:pt modelId="{9A0EA634-8EA9-4913-9465-EFB991B5E989}" type="parTrans" cxnId="{513B2CA0-6411-4FC4-B856-0BC96174DDF4}">
      <dgm:prSet/>
      <dgm:spPr/>
      <dgm:t>
        <a:bodyPr/>
        <a:lstStyle/>
        <a:p>
          <a:endParaRPr lang="en-US"/>
        </a:p>
      </dgm:t>
    </dgm:pt>
    <dgm:pt modelId="{B584408E-469D-467F-B00B-16C123463BCF}" type="sibTrans" cxnId="{513B2CA0-6411-4FC4-B856-0BC96174DDF4}">
      <dgm:prSet/>
      <dgm:spPr/>
      <dgm:t>
        <a:bodyPr/>
        <a:lstStyle/>
        <a:p>
          <a:endParaRPr lang="en-US"/>
        </a:p>
      </dgm:t>
    </dgm:pt>
    <dgm:pt modelId="{22F51251-89B8-4147-A078-A48A0FFF2F9E}" type="pres">
      <dgm:prSet presAssocID="{3485B5CD-6559-4BB8-B658-16078053BA49}" presName="linear" presStyleCnt="0">
        <dgm:presLayoutVars>
          <dgm:animLvl val="lvl"/>
          <dgm:resizeHandles val="exact"/>
        </dgm:presLayoutVars>
      </dgm:prSet>
      <dgm:spPr/>
    </dgm:pt>
    <dgm:pt modelId="{7C52F132-F11F-4F89-9CF2-90B02BA48715}" type="pres">
      <dgm:prSet presAssocID="{DDE46EE6-3419-4CFE-BCA2-E604394FBFB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9090D59-E480-4E99-9A1C-667F9C232681}" type="pres">
      <dgm:prSet presAssocID="{58012510-477F-4149-B2FE-DC69D9B63606}" presName="spacer" presStyleCnt="0"/>
      <dgm:spPr/>
    </dgm:pt>
    <dgm:pt modelId="{0FF0DA8E-111F-4E2E-9EB3-EFDE61F93606}" type="pres">
      <dgm:prSet presAssocID="{4E9A07E8-E490-4B7C-819D-6E09BD08D20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829262E-A30F-47C9-B540-D76703CFA150}" srcId="{3485B5CD-6559-4BB8-B658-16078053BA49}" destId="{DDE46EE6-3419-4CFE-BCA2-E604394FBFBF}" srcOrd="0" destOrd="0" parTransId="{D13003ED-89C8-44EC-A5A2-DD83231EA0D2}" sibTransId="{58012510-477F-4149-B2FE-DC69D9B63606}"/>
    <dgm:cxn modelId="{49491035-638C-4A91-ACB2-9744C6D8DA0B}" type="presOf" srcId="{3485B5CD-6559-4BB8-B658-16078053BA49}" destId="{22F51251-89B8-4147-A078-A48A0FFF2F9E}" srcOrd="0" destOrd="0" presId="urn:microsoft.com/office/officeart/2005/8/layout/vList2"/>
    <dgm:cxn modelId="{41F02465-F492-432F-82BE-4220E44B6A63}" type="presOf" srcId="{4E9A07E8-E490-4B7C-819D-6E09BD08D204}" destId="{0FF0DA8E-111F-4E2E-9EB3-EFDE61F93606}" srcOrd="0" destOrd="0" presId="urn:microsoft.com/office/officeart/2005/8/layout/vList2"/>
    <dgm:cxn modelId="{513B2CA0-6411-4FC4-B856-0BC96174DDF4}" srcId="{3485B5CD-6559-4BB8-B658-16078053BA49}" destId="{4E9A07E8-E490-4B7C-819D-6E09BD08D204}" srcOrd="1" destOrd="0" parTransId="{9A0EA634-8EA9-4913-9465-EFB991B5E989}" sibTransId="{B584408E-469D-467F-B00B-16C123463BCF}"/>
    <dgm:cxn modelId="{4AF3C1F3-F7A8-4DD6-B73C-A6F9CC9E244A}" type="presOf" srcId="{DDE46EE6-3419-4CFE-BCA2-E604394FBFBF}" destId="{7C52F132-F11F-4F89-9CF2-90B02BA48715}" srcOrd="0" destOrd="0" presId="urn:microsoft.com/office/officeart/2005/8/layout/vList2"/>
    <dgm:cxn modelId="{1B799A97-C20B-438E-9572-7C4E8A4DAE48}" type="presParOf" srcId="{22F51251-89B8-4147-A078-A48A0FFF2F9E}" destId="{7C52F132-F11F-4F89-9CF2-90B02BA48715}" srcOrd="0" destOrd="0" presId="urn:microsoft.com/office/officeart/2005/8/layout/vList2"/>
    <dgm:cxn modelId="{91EE1EA6-5870-4B52-AA87-BAE37697B5A6}" type="presParOf" srcId="{22F51251-89B8-4147-A078-A48A0FFF2F9E}" destId="{A9090D59-E480-4E99-9A1C-667F9C232681}" srcOrd="1" destOrd="0" presId="urn:microsoft.com/office/officeart/2005/8/layout/vList2"/>
    <dgm:cxn modelId="{DFF85DE1-E0BC-43E7-ACEE-03E0735051F9}" type="presParOf" srcId="{22F51251-89B8-4147-A078-A48A0FFF2F9E}" destId="{0FF0DA8E-111F-4E2E-9EB3-EFDE61F9360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C7920C-745D-4FDC-BACE-BE2B8E36DA2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51A6E44-E1FD-4228-A0B1-E604D0B97265}">
      <dgm:prSet/>
      <dgm:spPr/>
      <dgm:t>
        <a:bodyPr/>
        <a:lstStyle/>
        <a:p>
          <a:r>
            <a:rPr lang="en-US" dirty="0"/>
            <a:t>Jointly set objectives.</a:t>
          </a:r>
        </a:p>
      </dgm:t>
    </dgm:pt>
    <dgm:pt modelId="{C84EB49A-390E-465A-B2CB-9C90043D88EB}" type="parTrans" cxnId="{65146DC9-ED01-4C24-BB4C-D2D99D0F44AC}">
      <dgm:prSet/>
      <dgm:spPr/>
      <dgm:t>
        <a:bodyPr/>
        <a:lstStyle/>
        <a:p>
          <a:endParaRPr lang="en-US"/>
        </a:p>
      </dgm:t>
    </dgm:pt>
    <dgm:pt modelId="{4780F136-7595-41B5-B2A8-D96EF634763C}" type="sibTrans" cxnId="{65146DC9-ED01-4C24-BB4C-D2D99D0F44AC}">
      <dgm:prSet/>
      <dgm:spPr/>
      <dgm:t>
        <a:bodyPr/>
        <a:lstStyle/>
        <a:p>
          <a:endParaRPr lang="en-US"/>
        </a:p>
      </dgm:t>
    </dgm:pt>
    <dgm:pt modelId="{71741939-ECC5-4D53-ADE2-1AC4075C45E9}">
      <dgm:prSet/>
      <dgm:spPr/>
      <dgm:t>
        <a:bodyPr/>
        <a:lstStyle/>
        <a:p>
          <a:r>
            <a:rPr lang="en-US" dirty="0"/>
            <a:t>Develop an action plan.</a:t>
          </a:r>
        </a:p>
      </dgm:t>
    </dgm:pt>
    <dgm:pt modelId="{E2A694AD-2B62-4542-B421-54A512CDD075}" type="parTrans" cxnId="{2DAA0DE3-D226-4685-8EC8-DEF7D0104292}">
      <dgm:prSet/>
      <dgm:spPr/>
      <dgm:t>
        <a:bodyPr/>
        <a:lstStyle/>
        <a:p>
          <a:endParaRPr lang="en-US"/>
        </a:p>
      </dgm:t>
    </dgm:pt>
    <dgm:pt modelId="{92336782-A4B3-4AA4-AC4D-62333E7768E9}" type="sibTrans" cxnId="{2DAA0DE3-D226-4685-8EC8-DEF7D0104292}">
      <dgm:prSet/>
      <dgm:spPr/>
      <dgm:t>
        <a:bodyPr/>
        <a:lstStyle/>
        <a:p>
          <a:endParaRPr lang="en-US"/>
        </a:p>
      </dgm:t>
    </dgm:pt>
    <dgm:pt modelId="{D12B8F34-91D7-4582-9DAD-9589C1412C8C}">
      <dgm:prSet/>
      <dgm:spPr/>
      <dgm:t>
        <a:bodyPr/>
        <a:lstStyle/>
        <a:p>
          <a:r>
            <a:rPr lang="en-US" dirty="0"/>
            <a:t>Periodically review performance.</a:t>
          </a:r>
        </a:p>
      </dgm:t>
    </dgm:pt>
    <dgm:pt modelId="{0BC57204-54C1-4A89-97D1-F1806601CD22}" type="parTrans" cxnId="{B85483E0-FDE7-45EB-9E64-3AA0B18CC5A8}">
      <dgm:prSet/>
      <dgm:spPr/>
      <dgm:t>
        <a:bodyPr/>
        <a:lstStyle/>
        <a:p>
          <a:endParaRPr lang="en-US"/>
        </a:p>
      </dgm:t>
    </dgm:pt>
    <dgm:pt modelId="{194EF26D-2F3B-41DD-B531-30AD3703E1BB}" type="sibTrans" cxnId="{B85483E0-FDE7-45EB-9E64-3AA0B18CC5A8}">
      <dgm:prSet/>
      <dgm:spPr/>
      <dgm:t>
        <a:bodyPr/>
        <a:lstStyle/>
        <a:p>
          <a:endParaRPr lang="en-US"/>
        </a:p>
      </dgm:t>
    </dgm:pt>
    <dgm:pt modelId="{B17C3D96-7D41-4353-B4A7-5A107A864ED0}">
      <dgm:prSet/>
      <dgm:spPr/>
      <dgm:t>
        <a:bodyPr/>
        <a:lstStyle/>
        <a:p>
          <a:r>
            <a:rPr lang="en-US" dirty="0"/>
            <a:t>Give performance appraisal and rewards.</a:t>
          </a:r>
        </a:p>
      </dgm:t>
    </dgm:pt>
    <dgm:pt modelId="{335555E7-6A80-4B28-AB1D-93EB346D49F4}" type="parTrans" cxnId="{61C6C481-A0E8-486E-9566-91EAFE10F66E}">
      <dgm:prSet/>
      <dgm:spPr/>
      <dgm:t>
        <a:bodyPr/>
        <a:lstStyle/>
        <a:p>
          <a:endParaRPr lang="en-US"/>
        </a:p>
      </dgm:t>
    </dgm:pt>
    <dgm:pt modelId="{FAE2284F-9F27-4970-8A8C-DEC869E2374D}" type="sibTrans" cxnId="{61C6C481-A0E8-486E-9566-91EAFE10F66E}">
      <dgm:prSet/>
      <dgm:spPr/>
      <dgm:t>
        <a:bodyPr/>
        <a:lstStyle/>
        <a:p>
          <a:endParaRPr lang="en-US"/>
        </a:p>
      </dgm:t>
    </dgm:pt>
    <dgm:pt modelId="{A19DB7D8-EEB8-4C03-8FC2-C51D5E29D788}" type="pres">
      <dgm:prSet presAssocID="{7AC7920C-745D-4FDC-BACE-BE2B8E36DA2A}" presName="root" presStyleCnt="0">
        <dgm:presLayoutVars>
          <dgm:dir/>
          <dgm:resizeHandles val="exact"/>
        </dgm:presLayoutVars>
      </dgm:prSet>
      <dgm:spPr/>
    </dgm:pt>
    <dgm:pt modelId="{85024112-1E8B-4B05-849D-F2D503EB944E}" type="pres">
      <dgm:prSet presAssocID="{751A6E44-E1FD-4228-A0B1-E604D0B97265}" presName="compNode" presStyleCnt="0"/>
      <dgm:spPr/>
    </dgm:pt>
    <dgm:pt modelId="{8FA07775-2773-469D-9AB4-37F35F1EA499}" type="pres">
      <dgm:prSet presAssocID="{751A6E44-E1FD-4228-A0B1-E604D0B9726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75DCF1A-6880-478C-AAFA-880CCEEC268D}" type="pres">
      <dgm:prSet presAssocID="{751A6E44-E1FD-4228-A0B1-E604D0B97265}" presName="spaceRect" presStyleCnt="0"/>
      <dgm:spPr/>
    </dgm:pt>
    <dgm:pt modelId="{FD4810A2-D448-46E4-A4F9-B582949FC304}" type="pres">
      <dgm:prSet presAssocID="{751A6E44-E1FD-4228-A0B1-E604D0B97265}" presName="textRect" presStyleLbl="revTx" presStyleIdx="0" presStyleCnt="4">
        <dgm:presLayoutVars>
          <dgm:chMax val="1"/>
          <dgm:chPref val="1"/>
        </dgm:presLayoutVars>
      </dgm:prSet>
      <dgm:spPr/>
    </dgm:pt>
    <dgm:pt modelId="{F86F4D4B-F1C8-4DD9-A566-D7CF6C10EDEE}" type="pres">
      <dgm:prSet presAssocID="{4780F136-7595-41B5-B2A8-D96EF634763C}" presName="sibTrans" presStyleCnt="0"/>
      <dgm:spPr/>
    </dgm:pt>
    <dgm:pt modelId="{14AE72E4-B6C9-458C-A6A3-A0ABC7D6C9C0}" type="pres">
      <dgm:prSet presAssocID="{71741939-ECC5-4D53-ADE2-1AC4075C45E9}" presName="compNode" presStyleCnt="0"/>
      <dgm:spPr/>
    </dgm:pt>
    <dgm:pt modelId="{426ABA74-B9F8-4B86-8DB9-5357F8A8683C}" type="pres">
      <dgm:prSet presAssocID="{71741939-ECC5-4D53-ADE2-1AC4075C45E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8DF1DD89-79AD-4CFD-B1C1-87BAD0C17FB3}" type="pres">
      <dgm:prSet presAssocID="{71741939-ECC5-4D53-ADE2-1AC4075C45E9}" presName="spaceRect" presStyleCnt="0"/>
      <dgm:spPr/>
    </dgm:pt>
    <dgm:pt modelId="{79B81EAB-1D4B-4F03-BD68-B0B2A8FF6AA6}" type="pres">
      <dgm:prSet presAssocID="{71741939-ECC5-4D53-ADE2-1AC4075C45E9}" presName="textRect" presStyleLbl="revTx" presStyleIdx="1" presStyleCnt="4">
        <dgm:presLayoutVars>
          <dgm:chMax val="1"/>
          <dgm:chPref val="1"/>
        </dgm:presLayoutVars>
      </dgm:prSet>
      <dgm:spPr/>
    </dgm:pt>
    <dgm:pt modelId="{3C3882CF-D1C2-42E4-90FC-2715D076FA45}" type="pres">
      <dgm:prSet presAssocID="{92336782-A4B3-4AA4-AC4D-62333E7768E9}" presName="sibTrans" presStyleCnt="0"/>
      <dgm:spPr/>
    </dgm:pt>
    <dgm:pt modelId="{3E48076F-77EC-454A-BD85-2733545A5BC9}" type="pres">
      <dgm:prSet presAssocID="{D12B8F34-91D7-4582-9DAD-9589C1412C8C}" presName="compNode" presStyleCnt="0"/>
      <dgm:spPr/>
    </dgm:pt>
    <dgm:pt modelId="{9FC7E1B7-3BB0-4334-AEBF-584A4E546AB9}" type="pres">
      <dgm:prSet presAssocID="{D12B8F34-91D7-4582-9DAD-9589C1412C8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619C32AA-5723-43A8-BA6A-42E5E281F177}" type="pres">
      <dgm:prSet presAssocID="{D12B8F34-91D7-4582-9DAD-9589C1412C8C}" presName="spaceRect" presStyleCnt="0"/>
      <dgm:spPr/>
    </dgm:pt>
    <dgm:pt modelId="{6099A98C-DD91-4D2E-8562-5B6AAB85F6C5}" type="pres">
      <dgm:prSet presAssocID="{D12B8F34-91D7-4582-9DAD-9589C1412C8C}" presName="textRect" presStyleLbl="revTx" presStyleIdx="2" presStyleCnt="4">
        <dgm:presLayoutVars>
          <dgm:chMax val="1"/>
          <dgm:chPref val="1"/>
        </dgm:presLayoutVars>
      </dgm:prSet>
      <dgm:spPr/>
    </dgm:pt>
    <dgm:pt modelId="{007F4D37-FB1D-421A-A49D-E12EA3FD457D}" type="pres">
      <dgm:prSet presAssocID="{194EF26D-2F3B-41DD-B531-30AD3703E1BB}" presName="sibTrans" presStyleCnt="0"/>
      <dgm:spPr/>
    </dgm:pt>
    <dgm:pt modelId="{AE738368-E3A9-4062-9109-0E086D60AD2E}" type="pres">
      <dgm:prSet presAssocID="{B17C3D96-7D41-4353-B4A7-5A107A864ED0}" presName="compNode" presStyleCnt="0"/>
      <dgm:spPr/>
    </dgm:pt>
    <dgm:pt modelId="{16DFCE3C-5231-445F-9B97-CEF8367334B6}" type="pres">
      <dgm:prSet presAssocID="{B17C3D96-7D41-4353-B4A7-5A107A864ED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28F4A5B1-A91F-4E17-A798-FEED9EFFA479}" type="pres">
      <dgm:prSet presAssocID="{B17C3D96-7D41-4353-B4A7-5A107A864ED0}" presName="spaceRect" presStyleCnt="0"/>
      <dgm:spPr/>
    </dgm:pt>
    <dgm:pt modelId="{D15E19FA-AA6D-44EB-A91E-E6109A5907EF}" type="pres">
      <dgm:prSet presAssocID="{B17C3D96-7D41-4353-B4A7-5A107A864ED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7581D17-8E95-4F6D-A17C-FEAE8B9E397A}" type="presOf" srcId="{751A6E44-E1FD-4228-A0B1-E604D0B97265}" destId="{FD4810A2-D448-46E4-A4F9-B582949FC304}" srcOrd="0" destOrd="0" presId="urn:microsoft.com/office/officeart/2018/2/layout/IconLabelList"/>
    <dgm:cxn modelId="{00BEB02A-4772-4422-9917-E4904F798FC5}" type="presOf" srcId="{D12B8F34-91D7-4582-9DAD-9589C1412C8C}" destId="{6099A98C-DD91-4D2E-8562-5B6AAB85F6C5}" srcOrd="0" destOrd="0" presId="urn:microsoft.com/office/officeart/2018/2/layout/IconLabelList"/>
    <dgm:cxn modelId="{499ECC3D-1C63-44A5-8B31-AF768445F52A}" type="presOf" srcId="{71741939-ECC5-4D53-ADE2-1AC4075C45E9}" destId="{79B81EAB-1D4B-4F03-BD68-B0B2A8FF6AA6}" srcOrd="0" destOrd="0" presId="urn:microsoft.com/office/officeart/2018/2/layout/IconLabelList"/>
    <dgm:cxn modelId="{A6E91B62-B362-4990-8D72-2EB8547D0E77}" type="presOf" srcId="{7AC7920C-745D-4FDC-BACE-BE2B8E36DA2A}" destId="{A19DB7D8-EEB8-4C03-8FC2-C51D5E29D788}" srcOrd="0" destOrd="0" presId="urn:microsoft.com/office/officeart/2018/2/layout/IconLabelList"/>
    <dgm:cxn modelId="{61C6C481-A0E8-486E-9566-91EAFE10F66E}" srcId="{7AC7920C-745D-4FDC-BACE-BE2B8E36DA2A}" destId="{B17C3D96-7D41-4353-B4A7-5A107A864ED0}" srcOrd="3" destOrd="0" parTransId="{335555E7-6A80-4B28-AB1D-93EB346D49F4}" sibTransId="{FAE2284F-9F27-4970-8A8C-DEC869E2374D}"/>
    <dgm:cxn modelId="{F8814C84-5F42-4CA2-A2A9-9018FF15A8EA}" type="presOf" srcId="{B17C3D96-7D41-4353-B4A7-5A107A864ED0}" destId="{D15E19FA-AA6D-44EB-A91E-E6109A5907EF}" srcOrd="0" destOrd="0" presId="urn:microsoft.com/office/officeart/2018/2/layout/IconLabelList"/>
    <dgm:cxn modelId="{65146DC9-ED01-4C24-BB4C-D2D99D0F44AC}" srcId="{7AC7920C-745D-4FDC-BACE-BE2B8E36DA2A}" destId="{751A6E44-E1FD-4228-A0B1-E604D0B97265}" srcOrd="0" destOrd="0" parTransId="{C84EB49A-390E-465A-B2CB-9C90043D88EB}" sibTransId="{4780F136-7595-41B5-B2A8-D96EF634763C}"/>
    <dgm:cxn modelId="{B85483E0-FDE7-45EB-9E64-3AA0B18CC5A8}" srcId="{7AC7920C-745D-4FDC-BACE-BE2B8E36DA2A}" destId="{D12B8F34-91D7-4582-9DAD-9589C1412C8C}" srcOrd="2" destOrd="0" parTransId="{0BC57204-54C1-4A89-97D1-F1806601CD22}" sibTransId="{194EF26D-2F3B-41DD-B531-30AD3703E1BB}"/>
    <dgm:cxn modelId="{2DAA0DE3-D226-4685-8EC8-DEF7D0104292}" srcId="{7AC7920C-745D-4FDC-BACE-BE2B8E36DA2A}" destId="{71741939-ECC5-4D53-ADE2-1AC4075C45E9}" srcOrd="1" destOrd="0" parTransId="{E2A694AD-2B62-4542-B421-54A512CDD075}" sibTransId="{92336782-A4B3-4AA4-AC4D-62333E7768E9}"/>
    <dgm:cxn modelId="{CB64D2D4-775D-46AE-A468-0C4F2F81CCB7}" type="presParOf" srcId="{A19DB7D8-EEB8-4C03-8FC2-C51D5E29D788}" destId="{85024112-1E8B-4B05-849D-F2D503EB944E}" srcOrd="0" destOrd="0" presId="urn:microsoft.com/office/officeart/2018/2/layout/IconLabelList"/>
    <dgm:cxn modelId="{FDF3D7CC-B2BF-4C3B-9D77-CD385C759AA4}" type="presParOf" srcId="{85024112-1E8B-4B05-849D-F2D503EB944E}" destId="{8FA07775-2773-469D-9AB4-37F35F1EA499}" srcOrd="0" destOrd="0" presId="urn:microsoft.com/office/officeart/2018/2/layout/IconLabelList"/>
    <dgm:cxn modelId="{BA0DA961-FEC6-4B0D-94AB-1049D52B6093}" type="presParOf" srcId="{85024112-1E8B-4B05-849D-F2D503EB944E}" destId="{F75DCF1A-6880-478C-AAFA-880CCEEC268D}" srcOrd="1" destOrd="0" presId="urn:microsoft.com/office/officeart/2018/2/layout/IconLabelList"/>
    <dgm:cxn modelId="{08D6984B-5BCA-4C3F-BF77-34EB35948839}" type="presParOf" srcId="{85024112-1E8B-4B05-849D-F2D503EB944E}" destId="{FD4810A2-D448-46E4-A4F9-B582949FC304}" srcOrd="2" destOrd="0" presId="urn:microsoft.com/office/officeart/2018/2/layout/IconLabelList"/>
    <dgm:cxn modelId="{1F68157C-3BE0-4C92-B9A3-61493B7A79C2}" type="presParOf" srcId="{A19DB7D8-EEB8-4C03-8FC2-C51D5E29D788}" destId="{F86F4D4B-F1C8-4DD9-A566-D7CF6C10EDEE}" srcOrd="1" destOrd="0" presId="urn:microsoft.com/office/officeart/2018/2/layout/IconLabelList"/>
    <dgm:cxn modelId="{0413915C-5AA3-43B2-A9ED-C33EDE46773F}" type="presParOf" srcId="{A19DB7D8-EEB8-4C03-8FC2-C51D5E29D788}" destId="{14AE72E4-B6C9-458C-A6A3-A0ABC7D6C9C0}" srcOrd="2" destOrd="0" presId="urn:microsoft.com/office/officeart/2018/2/layout/IconLabelList"/>
    <dgm:cxn modelId="{9077589D-5F12-49EA-B8DD-9B2C0A0D1F7C}" type="presParOf" srcId="{14AE72E4-B6C9-458C-A6A3-A0ABC7D6C9C0}" destId="{426ABA74-B9F8-4B86-8DB9-5357F8A8683C}" srcOrd="0" destOrd="0" presId="urn:microsoft.com/office/officeart/2018/2/layout/IconLabelList"/>
    <dgm:cxn modelId="{E3C1DA95-DD05-48A5-B2B4-D4E5F3DC45C8}" type="presParOf" srcId="{14AE72E4-B6C9-458C-A6A3-A0ABC7D6C9C0}" destId="{8DF1DD89-79AD-4CFD-B1C1-87BAD0C17FB3}" srcOrd="1" destOrd="0" presId="urn:microsoft.com/office/officeart/2018/2/layout/IconLabelList"/>
    <dgm:cxn modelId="{B01E9A76-2038-402A-8D80-F91F91B5765F}" type="presParOf" srcId="{14AE72E4-B6C9-458C-A6A3-A0ABC7D6C9C0}" destId="{79B81EAB-1D4B-4F03-BD68-B0B2A8FF6AA6}" srcOrd="2" destOrd="0" presId="urn:microsoft.com/office/officeart/2018/2/layout/IconLabelList"/>
    <dgm:cxn modelId="{63EE1329-89BD-4822-A4E1-254E4F27BA8D}" type="presParOf" srcId="{A19DB7D8-EEB8-4C03-8FC2-C51D5E29D788}" destId="{3C3882CF-D1C2-42E4-90FC-2715D076FA45}" srcOrd="3" destOrd="0" presId="urn:microsoft.com/office/officeart/2018/2/layout/IconLabelList"/>
    <dgm:cxn modelId="{6BE5F8F4-B1B6-4DE9-BDF6-F887BED04206}" type="presParOf" srcId="{A19DB7D8-EEB8-4C03-8FC2-C51D5E29D788}" destId="{3E48076F-77EC-454A-BD85-2733545A5BC9}" srcOrd="4" destOrd="0" presId="urn:microsoft.com/office/officeart/2018/2/layout/IconLabelList"/>
    <dgm:cxn modelId="{AB70AC65-D7B8-49D7-8F02-5CF5CE98F690}" type="presParOf" srcId="{3E48076F-77EC-454A-BD85-2733545A5BC9}" destId="{9FC7E1B7-3BB0-4334-AEBF-584A4E546AB9}" srcOrd="0" destOrd="0" presId="urn:microsoft.com/office/officeart/2018/2/layout/IconLabelList"/>
    <dgm:cxn modelId="{3811EE5C-C185-4D5B-96EA-8E9A87E689E6}" type="presParOf" srcId="{3E48076F-77EC-454A-BD85-2733545A5BC9}" destId="{619C32AA-5723-43A8-BA6A-42E5E281F177}" srcOrd="1" destOrd="0" presId="urn:microsoft.com/office/officeart/2018/2/layout/IconLabelList"/>
    <dgm:cxn modelId="{8CA09DFC-4F60-4F2F-B6D8-067B05AFE8A7}" type="presParOf" srcId="{3E48076F-77EC-454A-BD85-2733545A5BC9}" destId="{6099A98C-DD91-4D2E-8562-5B6AAB85F6C5}" srcOrd="2" destOrd="0" presId="urn:microsoft.com/office/officeart/2018/2/layout/IconLabelList"/>
    <dgm:cxn modelId="{19FA889A-257F-4E26-B24A-0FDB250BD038}" type="presParOf" srcId="{A19DB7D8-EEB8-4C03-8FC2-C51D5E29D788}" destId="{007F4D37-FB1D-421A-A49D-E12EA3FD457D}" srcOrd="5" destOrd="0" presId="urn:microsoft.com/office/officeart/2018/2/layout/IconLabelList"/>
    <dgm:cxn modelId="{F34F2B3A-E818-45C6-830D-B99F2637C2E0}" type="presParOf" srcId="{A19DB7D8-EEB8-4C03-8FC2-C51D5E29D788}" destId="{AE738368-E3A9-4062-9109-0E086D60AD2E}" srcOrd="6" destOrd="0" presId="urn:microsoft.com/office/officeart/2018/2/layout/IconLabelList"/>
    <dgm:cxn modelId="{B8B30F16-1E3A-41CB-AC3D-F50CD1BA22DC}" type="presParOf" srcId="{AE738368-E3A9-4062-9109-0E086D60AD2E}" destId="{16DFCE3C-5231-445F-9B97-CEF8367334B6}" srcOrd="0" destOrd="0" presId="urn:microsoft.com/office/officeart/2018/2/layout/IconLabelList"/>
    <dgm:cxn modelId="{3DE4CA7D-A53F-43BF-83A6-74DD8352E5DA}" type="presParOf" srcId="{AE738368-E3A9-4062-9109-0E086D60AD2E}" destId="{28F4A5B1-A91F-4E17-A798-FEED9EFFA479}" srcOrd="1" destOrd="0" presId="urn:microsoft.com/office/officeart/2018/2/layout/IconLabelList"/>
    <dgm:cxn modelId="{58534890-0E55-4FEC-AD48-5F27B03070AC}" type="presParOf" srcId="{AE738368-E3A9-4062-9109-0E086D60AD2E}" destId="{D15E19FA-AA6D-44EB-A91E-E6109A5907E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5E8C15-77B2-47A5-9A85-4C5DCD7C92D5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F24ED05-7ADB-4161-9669-507863342025}">
      <dgm:prSet/>
      <dgm:spPr/>
      <dgm:t>
        <a:bodyPr/>
        <a:lstStyle/>
        <a:p>
          <a:r>
            <a:rPr lang="en-US" dirty="0"/>
            <a:t>Deadlines can help concentrate the mind.</a:t>
          </a:r>
        </a:p>
      </dgm:t>
    </dgm:pt>
    <dgm:pt modelId="{C49D9342-D3E4-419C-AF8C-004930283E4C}" type="parTrans" cxnId="{12366078-0324-4A82-AAD5-0423C1F034AE}">
      <dgm:prSet/>
      <dgm:spPr/>
      <dgm:t>
        <a:bodyPr/>
        <a:lstStyle/>
        <a:p>
          <a:endParaRPr lang="en-US"/>
        </a:p>
      </dgm:t>
    </dgm:pt>
    <dgm:pt modelId="{1F5EC24C-9548-4121-A0B4-969A836A97FC}" type="sibTrans" cxnId="{12366078-0324-4A82-AAD5-0423C1F034AE}">
      <dgm:prSet/>
      <dgm:spPr/>
      <dgm:t>
        <a:bodyPr/>
        <a:lstStyle/>
        <a:p>
          <a:endParaRPr lang="en-US"/>
        </a:p>
      </dgm:t>
    </dgm:pt>
    <dgm:pt modelId="{EC1FD8F6-D64C-4E52-8BD4-E6894A9FB69D}">
      <dgm:prSet/>
      <dgm:spPr/>
      <dgm:t>
        <a:bodyPr/>
        <a:lstStyle/>
        <a:p>
          <a:r>
            <a:rPr lang="en-US" dirty="0"/>
            <a:t>Deadlines help you ignore extraneous matters in favor of what’s important.</a:t>
          </a:r>
        </a:p>
      </dgm:t>
    </dgm:pt>
    <dgm:pt modelId="{BA980424-F83B-4544-851F-AD4BE562AE27}" type="parTrans" cxnId="{FA53DE2F-BFDA-4EFA-8B38-A25B34BF6AB1}">
      <dgm:prSet/>
      <dgm:spPr/>
      <dgm:t>
        <a:bodyPr/>
        <a:lstStyle/>
        <a:p>
          <a:endParaRPr lang="en-US"/>
        </a:p>
      </dgm:t>
    </dgm:pt>
    <dgm:pt modelId="{A54F368F-C00B-49F3-9B62-6942A2CE100D}" type="sibTrans" cxnId="{FA53DE2F-BFDA-4EFA-8B38-A25B34BF6AB1}">
      <dgm:prSet/>
      <dgm:spPr/>
      <dgm:t>
        <a:bodyPr/>
        <a:lstStyle/>
        <a:p>
          <a:endParaRPr lang="en-US"/>
        </a:p>
      </dgm:t>
    </dgm:pt>
    <dgm:pt modelId="{F583B980-4778-4AC9-8437-3837327F6707}">
      <dgm:prSet/>
      <dgm:spPr/>
      <dgm:t>
        <a:bodyPr/>
        <a:lstStyle/>
        <a:p>
          <a:r>
            <a:rPr lang="en-US" dirty="0"/>
            <a:t>Deadlines provide a mechanism for giving ourselves feedback.</a:t>
          </a:r>
        </a:p>
      </dgm:t>
    </dgm:pt>
    <dgm:pt modelId="{A3BC7055-781A-4513-BF5A-D3C71D146A7E}" type="parTrans" cxnId="{117C95D2-7AFE-467F-8C99-7B256D28E005}">
      <dgm:prSet/>
      <dgm:spPr/>
      <dgm:t>
        <a:bodyPr/>
        <a:lstStyle/>
        <a:p>
          <a:endParaRPr lang="en-US"/>
        </a:p>
      </dgm:t>
    </dgm:pt>
    <dgm:pt modelId="{C9B351E3-0E43-4E36-BA5E-1CF0DACCADF2}" type="sibTrans" cxnId="{117C95D2-7AFE-467F-8C99-7B256D28E005}">
      <dgm:prSet/>
      <dgm:spPr/>
      <dgm:t>
        <a:bodyPr/>
        <a:lstStyle/>
        <a:p>
          <a:endParaRPr lang="en-US"/>
        </a:p>
      </dgm:t>
    </dgm:pt>
    <dgm:pt modelId="{5ED8F42B-0327-4BFC-976F-43B12E98D41A}">
      <dgm:prSet/>
      <dgm:spPr/>
      <dgm:t>
        <a:bodyPr/>
        <a:lstStyle/>
        <a:p>
          <a:r>
            <a:rPr lang="en-US" dirty="0"/>
            <a:t>Can help understand the perception of: </a:t>
          </a:r>
        </a:p>
        <a:p>
          <a:r>
            <a:rPr lang="en-US" i="1" dirty="0"/>
            <a:t>“I work better under the pressure of a deadline”. </a:t>
          </a:r>
          <a:endParaRPr lang="en-US" dirty="0"/>
        </a:p>
      </dgm:t>
    </dgm:pt>
    <dgm:pt modelId="{A4B21AD0-FFFE-4EF0-89E1-758D0DDCE1C6}" type="parTrans" cxnId="{381348CF-5FA9-4D36-8457-89775E20938F}">
      <dgm:prSet/>
      <dgm:spPr/>
      <dgm:t>
        <a:bodyPr/>
        <a:lstStyle/>
        <a:p>
          <a:endParaRPr lang="en-US"/>
        </a:p>
      </dgm:t>
    </dgm:pt>
    <dgm:pt modelId="{1FD1BDD2-A954-468A-B48C-265F2B74661D}" type="sibTrans" cxnId="{381348CF-5FA9-4D36-8457-89775E20938F}">
      <dgm:prSet/>
      <dgm:spPr/>
      <dgm:t>
        <a:bodyPr/>
        <a:lstStyle/>
        <a:p>
          <a:endParaRPr lang="en-US"/>
        </a:p>
      </dgm:t>
    </dgm:pt>
    <dgm:pt modelId="{CA60BA93-40FC-4189-99B8-91E167288C91}" type="pres">
      <dgm:prSet presAssocID="{D55E8C15-77B2-47A5-9A85-4C5DCD7C92D5}" presName="Name0" presStyleCnt="0">
        <dgm:presLayoutVars>
          <dgm:dir/>
          <dgm:animLvl val="lvl"/>
          <dgm:resizeHandles val="exact"/>
        </dgm:presLayoutVars>
      </dgm:prSet>
      <dgm:spPr/>
    </dgm:pt>
    <dgm:pt modelId="{4B52659E-9082-49DC-BC5A-9944F3DF5E39}" type="pres">
      <dgm:prSet presAssocID="{5ED8F42B-0327-4BFC-976F-43B12E98D41A}" presName="boxAndChildren" presStyleCnt="0"/>
      <dgm:spPr/>
    </dgm:pt>
    <dgm:pt modelId="{2DE3E9E9-361E-4EF9-B402-59D2D86D9EEB}" type="pres">
      <dgm:prSet presAssocID="{5ED8F42B-0327-4BFC-976F-43B12E98D41A}" presName="parentTextBox" presStyleLbl="node1" presStyleIdx="0" presStyleCnt="4"/>
      <dgm:spPr/>
    </dgm:pt>
    <dgm:pt modelId="{978A03A9-1DA2-45F6-B59B-21B487005B9B}" type="pres">
      <dgm:prSet presAssocID="{C9B351E3-0E43-4E36-BA5E-1CF0DACCADF2}" presName="sp" presStyleCnt="0"/>
      <dgm:spPr/>
    </dgm:pt>
    <dgm:pt modelId="{43784846-A992-470C-A9E4-B995ED95F215}" type="pres">
      <dgm:prSet presAssocID="{F583B980-4778-4AC9-8437-3837327F6707}" presName="arrowAndChildren" presStyleCnt="0"/>
      <dgm:spPr/>
    </dgm:pt>
    <dgm:pt modelId="{2127ED91-CBA8-41A4-8766-FB3ADC4FE028}" type="pres">
      <dgm:prSet presAssocID="{F583B980-4778-4AC9-8437-3837327F6707}" presName="parentTextArrow" presStyleLbl="node1" presStyleIdx="1" presStyleCnt="4"/>
      <dgm:spPr/>
    </dgm:pt>
    <dgm:pt modelId="{6230BA63-E1E1-4949-872F-A7E32D8A0C23}" type="pres">
      <dgm:prSet presAssocID="{A54F368F-C00B-49F3-9B62-6942A2CE100D}" presName="sp" presStyleCnt="0"/>
      <dgm:spPr/>
    </dgm:pt>
    <dgm:pt modelId="{56033B02-115A-43F4-A1EB-CBAB8F03FA54}" type="pres">
      <dgm:prSet presAssocID="{EC1FD8F6-D64C-4E52-8BD4-E6894A9FB69D}" presName="arrowAndChildren" presStyleCnt="0"/>
      <dgm:spPr/>
    </dgm:pt>
    <dgm:pt modelId="{251203A3-F424-4D3C-8EE0-3B31B699CA6D}" type="pres">
      <dgm:prSet presAssocID="{EC1FD8F6-D64C-4E52-8BD4-E6894A9FB69D}" presName="parentTextArrow" presStyleLbl="node1" presStyleIdx="2" presStyleCnt="4"/>
      <dgm:spPr/>
    </dgm:pt>
    <dgm:pt modelId="{64BE835C-C16D-4E2B-8606-D7EC3AA9C8A5}" type="pres">
      <dgm:prSet presAssocID="{1F5EC24C-9548-4121-A0B4-969A836A97FC}" presName="sp" presStyleCnt="0"/>
      <dgm:spPr/>
    </dgm:pt>
    <dgm:pt modelId="{35FEFDD5-80D5-4F51-B0A0-502283D92716}" type="pres">
      <dgm:prSet presAssocID="{8F24ED05-7ADB-4161-9669-507863342025}" presName="arrowAndChildren" presStyleCnt="0"/>
      <dgm:spPr/>
    </dgm:pt>
    <dgm:pt modelId="{13FBC5E6-FF9F-49D0-808E-59E994827EEC}" type="pres">
      <dgm:prSet presAssocID="{8F24ED05-7ADB-4161-9669-507863342025}" presName="parentTextArrow" presStyleLbl="node1" presStyleIdx="3" presStyleCnt="4"/>
      <dgm:spPr/>
    </dgm:pt>
  </dgm:ptLst>
  <dgm:cxnLst>
    <dgm:cxn modelId="{93E6DD1C-CE4B-4C36-A403-D68C29C6553A}" type="presOf" srcId="{D55E8C15-77B2-47A5-9A85-4C5DCD7C92D5}" destId="{CA60BA93-40FC-4189-99B8-91E167288C91}" srcOrd="0" destOrd="0" presId="urn:microsoft.com/office/officeart/2005/8/layout/process4"/>
    <dgm:cxn modelId="{67EA1921-9451-463D-B98B-C3D142A69494}" type="presOf" srcId="{5ED8F42B-0327-4BFC-976F-43B12E98D41A}" destId="{2DE3E9E9-361E-4EF9-B402-59D2D86D9EEB}" srcOrd="0" destOrd="0" presId="urn:microsoft.com/office/officeart/2005/8/layout/process4"/>
    <dgm:cxn modelId="{73599523-AE9C-45B4-8CDD-A101A3FED15E}" type="presOf" srcId="{F583B980-4778-4AC9-8437-3837327F6707}" destId="{2127ED91-CBA8-41A4-8766-FB3ADC4FE028}" srcOrd="0" destOrd="0" presId="urn:microsoft.com/office/officeart/2005/8/layout/process4"/>
    <dgm:cxn modelId="{FA53DE2F-BFDA-4EFA-8B38-A25B34BF6AB1}" srcId="{D55E8C15-77B2-47A5-9A85-4C5DCD7C92D5}" destId="{EC1FD8F6-D64C-4E52-8BD4-E6894A9FB69D}" srcOrd="1" destOrd="0" parTransId="{BA980424-F83B-4544-851F-AD4BE562AE27}" sibTransId="{A54F368F-C00B-49F3-9B62-6942A2CE100D}"/>
    <dgm:cxn modelId="{12366078-0324-4A82-AAD5-0423C1F034AE}" srcId="{D55E8C15-77B2-47A5-9A85-4C5DCD7C92D5}" destId="{8F24ED05-7ADB-4161-9669-507863342025}" srcOrd="0" destOrd="0" parTransId="{C49D9342-D3E4-419C-AF8C-004930283E4C}" sibTransId="{1F5EC24C-9548-4121-A0B4-969A836A97FC}"/>
    <dgm:cxn modelId="{262A7285-7498-4A5C-9A9C-FFABE1F63A9F}" type="presOf" srcId="{EC1FD8F6-D64C-4E52-8BD4-E6894A9FB69D}" destId="{251203A3-F424-4D3C-8EE0-3B31B699CA6D}" srcOrd="0" destOrd="0" presId="urn:microsoft.com/office/officeart/2005/8/layout/process4"/>
    <dgm:cxn modelId="{381348CF-5FA9-4D36-8457-89775E20938F}" srcId="{D55E8C15-77B2-47A5-9A85-4C5DCD7C92D5}" destId="{5ED8F42B-0327-4BFC-976F-43B12E98D41A}" srcOrd="3" destOrd="0" parTransId="{A4B21AD0-FFFE-4EF0-89E1-758D0DDCE1C6}" sibTransId="{1FD1BDD2-A954-468A-B48C-265F2B74661D}"/>
    <dgm:cxn modelId="{55B4FACF-F47F-4A95-886D-3E8D71922C25}" type="presOf" srcId="{8F24ED05-7ADB-4161-9669-507863342025}" destId="{13FBC5E6-FF9F-49D0-808E-59E994827EEC}" srcOrd="0" destOrd="0" presId="urn:microsoft.com/office/officeart/2005/8/layout/process4"/>
    <dgm:cxn modelId="{117C95D2-7AFE-467F-8C99-7B256D28E005}" srcId="{D55E8C15-77B2-47A5-9A85-4C5DCD7C92D5}" destId="{F583B980-4778-4AC9-8437-3837327F6707}" srcOrd="2" destOrd="0" parTransId="{A3BC7055-781A-4513-BF5A-D3C71D146A7E}" sibTransId="{C9B351E3-0E43-4E36-BA5E-1CF0DACCADF2}"/>
    <dgm:cxn modelId="{879F5D80-1D7C-4B5A-9BA2-DEDDC121A39A}" type="presParOf" srcId="{CA60BA93-40FC-4189-99B8-91E167288C91}" destId="{4B52659E-9082-49DC-BC5A-9944F3DF5E39}" srcOrd="0" destOrd="0" presId="urn:microsoft.com/office/officeart/2005/8/layout/process4"/>
    <dgm:cxn modelId="{0130F6EC-36EE-4F49-B8E3-D7B1B0F58EA7}" type="presParOf" srcId="{4B52659E-9082-49DC-BC5A-9944F3DF5E39}" destId="{2DE3E9E9-361E-4EF9-B402-59D2D86D9EEB}" srcOrd="0" destOrd="0" presId="urn:microsoft.com/office/officeart/2005/8/layout/process4"/>
    <dgm:cxn modelId="{3B0FB937-51A8-4F4A-993B-91E1D61A33E0}" type="presParOf" srcId="{CA60BA93-40FC-4189-99B8-91E167288C91}" destId="{978A03A9-1DA2-45F6-B59B-21B487005B9B}" srcOrd="1" destOrd="0" presId="urn:microsoft.com/office/officeart/2005/8/layout/process4"/>
    <dgm:cxn modelId="{E010492D-FB63-41B7-91DD-6DA06426C651}" type="presParOf" srcId="{CA60BA93-40FC-4189-99B8-91E167288C91}" destId="{43784846-A992-470C-A9E4-B995ED95F215}" srcOrd="2" destOrd="0" presId="urn:microsoft.com/office/officeart/2005/8/layout/process4"/>
    <dgm:cxn modelId="{E4436F42-4532-401C-AD2F-DD7CA41BA440}" type="presParOf" srcId="{43784846-A992-470C-A9E4-B995ED95F215}" destId="{2127ED91-CBA8-41A4-8766-FB3ADC4FE028}" srcOrd="0" destOrd="0" presId="urn:microsoft.com/office/officeart/2005/8/layout/process4"/>
    <dgm:cxn modelId="{2B3BA959-7FD0-4C16-B338-07910CA5152B}" type="presParOf" srcId="{CA60BA93-40FC-4189-99B8-91E167288C91}" destId="{6230BA63-E1E1-4949-872F-A7E32D8A0C23}" srcOrd="3" destOrd="0" presId="urn:microsoft.com/office/officeart/2005/8/layout/process4"/>
    <dgm:cxn modelId="{B1733410-5636-44A2-B9C5-8C1891569351}" type="presParOf" srcId="{CA60BA93-40FC-4189-99B8-91E167288C91}" destId="{56033B02-115A-43F4-A1EB-CBAB8F03FA54}" srcOrd="4" destOrd="0" presId="urn:microsoft.com/office/officeart/2005/8/layout/process4"/>
    <dgm:cxn modelId="{595C7604-AED2-4244-9C7C-3193A8D24552}" type="presParOf" srcId="{56033B02-115A-43F4-A1EB-CBAB8F03FA54}" destId="{251203A3-F424-4D3C-8EE0-3B31B699CA6D}" srcOrd="0" destOrd="0" presId="urn:microsoft.com/office/officeart/2005/8/layout/process4"/>
    <dgm:cxn modelId="{417EA76E-CA68-4967-856A-7FD0786302DB}" type="presParOf" srcId="{CA60BA93-40FC-4189-99B8-91E167288C91}" destId="{64BE835C-C16D-4E2B-8606-D7EC3AA9C8A5}" srcOrd="5" destOrd="0" presId="urn:microsoft.com/office/officeart/2005/8/layout/process4"/>
    <dgm:cxn modelId="{98CF188A-FFC8-4418-94C0-612DFC8258F8}" type="presParOf" srcId="{CA60BA93-40FC-4189-99B8-91E167288C91}" destId="{35FEFDD5-80D5-4F51-B0A0-502283D92716}" srcOrd="6" destOrd="0" presId="urn:microsoft.com/office/officeart/2005/8/layout/process4"/>
    <dgm:cxn modelId="{24CBE49A-26C5-413A-B5EF-214777C58218}" type="presParOf" srcId="{35FEFDD5-80D5-4F51-B0A0-502283D92716}" destId="{13FBC5E6-FF9F-49D0-808E-59E994827EE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E26397-ACE9-436A-9407-DFCDCB82649F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8483B9E-1690-4A96-AE65-B9C1CD163ED9}">
      <dgm:prSet/>
      <dgm:spPr/>
      <dgm:t>
        <a:bodyPr/>
        <a:lstStyle/>
        <a:p>
          <a:r>
            <a:rPr lang="en-US" dirty="0"/>
            <a:t>Planning should mean: </a:t>
          </a:r>
        </a:p>
      </dgm:t>
    </dgm:pt>
    <dgm:pt modelId="{B98C49AB-5BBE-4B80-B987-E5CDBFE2B6DC}" type="parTrans" cxnId="{7EDB4BA3-9182-4782-B1F3-398FD8E8DA10}">
      <dgm:prSet/>
      <dgm:spPr/>
      <dgm:t>
        <a:bodyPr/>
        <a:lstStyle/>
        <a:p>
          <a:endParaRPr lang="en-US"/>
        </a:p>
      </dgm:t>
    </dgm:pt>
    <dgm:pt modelId="{B71B2B96-D272-43AC-A695-4E7945CA9E94}" type="sibTrans" cxnId="{7EDB4BA3-9182-4782-B1F3-398FD8E8DA10}">
      <dgm:prSet/>
      <dgm:spPr/>
      <dgm:t>
        <a:bodyPr/>
        <a:lstStyle/>
        <a:p>
          <a:endParaRPr lang="en-US"/>
        </a:p>
      </dgm:t>
    </dgm:pt>
    <dgm:pt modelId="{F6907F75-A310-4A09-B8B9-5B3C26521F83}">
      <dgm:prSet/>
      <dgm:spPr/>
      <dgm:t>
        <a:bodyPr/>
        <a:lstStyle/>
        <a:p>
          <a:r>
            <a:rPr lang="en-US" dirty="0"/>
            <a:t>Focus on solutions rather than problems.</a:t>
          </a:r>
        </a:p>
      </dgm:t>
    </dgm:pt>
    <dgm:pt modelId="{25575FDD-EB20-4A86-81C0-A03646B293C5}" type="parTrans" cxnId="{69BD096C-7F5D-446E-A9E0-9EF2853D0573}">
      <dgm:prSet/>
      <dgm:spPr/>
      <dgm:t>
        <a:bodyPr/>
        <a:lstStyle/>
        <a:p>
          <a:endParaRPr lang="en-US"/>
        </a:p>
      </dgm:t>
    </dgm:pt>
    <dgm:pt modelId="{54EEA6A5-AC8D-495D-83B8-F3B3ABF21AEF}" type="sibTrans" cxnId="{69BD096C-7F5D-446E-A9E0-9EF2853D0573}">
      <dgm:prSet/>
      <dgm:spPr/>
      <dgm:t>
        <a:bodyPr/>
        <a:lstStyle/>
        <a:p>
          <a:endParaRPr lang="en-US"/>
        </a:p>
      </dgm:t>
    </dgm:pt>
    <dgm:pt modelId="{61947A90-571A-440A-9763-2C76300E4F43}">
      <dgm:prSet/>
      <dgm:spPr/>
      <dgm:t>
        <a:bodyPr/>
        <a:lstStyle/>
        <a:p>
          <a:r>
            <a:rPr lang="en-US" dirty="0"/>
            <a:t>Take initiative and rely on yourself.</a:t>
          </a:r>
        </a:p>
      </dgm:t>
    </dgm:pt>
    <dgm:pt modelId="{8534297F-FF01-4F81-8174-C65AC14A2D49}" type="parTrans" cxnId="{21477FCC-0231-4C1B-BDE2-CA8BFCEF196B}">
      <dgm:prSet/>
      <dgm:spPr/>
      <dgm:t>
        <a:bodyPr/>
        <a:lstStyle/>
        <a:p>
          <a:endParaRPr lang="en-US"/>
        </a:p>
      </dgm:t>
    </dgm:pt>
    <dgm:pt modelId="{DED4E4D0-036A-4342-825C-1FCFACA57DF2}" type="sibTrans" cxnId="{21477FCC-0231-4C1B-BDE2-CA8BFCEF196B}">
      <dgm:prSet/>
      <dgm:spPr/>
      <dgm:t>
        <a:bodyPr/>
        <a:lstStyle/>
        <a:p>
          <a:endParaRPr lang="en-US"/>
        </a:p>
      </dgm:t>
    </dgm:pt>
    <dgm:pt modelId="{3392E839-812C-4B65-B9C7-848BB98053EB}">
      <dgm:prSet/>
      <dgm:spPr/>
      <dgm:t>
        <a:bodyPr/>
        <a:lstStyle/>
        <a:p>
          <a:r>
            <a:rPr lang="en-US" b="1" u="sng" dirty="0"/>
            <a:t>Set realistic goals and don’t overpromise</a:t>
          </a:r>
          <a:r>
            <a:rPr lang="en-US" dirty="0"/>
            <a:t>.</a:t>
          </a:r>
        </a:p>
      </dgm:t>
    </dgm:pt>
    <dgm:pt modelId="{B937CDD6-B711-4A23-B090-2B24C2A23219}" type="parTrans" cxnId="{311FD8A7-2D2A-4213-91C1-C3CC192B6E9A}">
      <dgm:prSet/>
      <dgm:spPr/>
      <dgm:t>
        <a:bodyPr/>
        <a:lstStyle/>
        <a:p>
          <a:endParaRPr lang="en-US"/>
        </a:p>
      </dgm:t>
    </dgm:pt>
    <dgm:pt modelId="{F6BBE477-2CCD-424F-A536-DDFBFAEE2DA1}" type="sibTrans" cxnId="{311FD8A7-2D2A-4213-91C1-C3CC192B6E9A}">
      <dgm:prSet/>
      <dgm:spPr/>
      <dgm:t>
        <a:bodyPr/>
        <a:lstStyle/>
        <a:p>
          <a:endParaRPr lang="en-US"/>
        </a:p>
      </dgm:t>
    </dgm:pt>
    <dgm:pt modelId="{C8EDA043-ED8F-4B81-872A-B0710D45AD7A}" type="pres">
      <dgm:prSet presAssocID="{ABE26397-ACE9-436A-9407-DFCDCB82649F}" presName="linear" presStyleCnt="0">
        <dgm:presLayoutVars>
          <dgm:dir/>
          <dgm:animLvl val="lvl"/>
          <dgm:resizeHandles val="exact"/>
        </dgm:presLayoutVars>
      </dgm:prSet>
      <dgm:spPr/>
    </dgm:pt>
    <dgm:pt modelId="{60A4AE94-8099-4569-B0C2-20ACB075AB33}" type="pres">
      <dgm:prSet presAssocID="{08483B9E-1690-4A96-AE65-B9C1CD163ED9}" presName="parentLin" presStyleCnt="0"/>
      <dgm:spPr/>
    </dgm:pt>
    <dgm:pt modelId="{56D907C8-7597-4F35-AD38-0474E7716AAB}" type="pres">
      <dgm:prSet presAssocID="{08483B9E-1690-4A96-AE65-B9C1CD163ED9}" presName="parentLeftMargin" presStyleLbl="node1" presStyleIdx="0" presStyleCnt="3"/>
      <dgm:spPr/>
    </dgm:pt>
    <dgm:pt modelId="{485E2107-6EFC-4DC2-B210-A181CCE96DF9}" type="pres">
      <dgm:prSet presAssocID="{08483B9E-1690-4A96-AE65-B9C1CD163ED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DFC2CAE-3BD9-4B2C-B46B-157FBEB70C08}" type="pres">
      <dgm:prSet presAssocID="{08483B9E-1690-4A96-AE65-B9C1CD163ED9}" presName="negativeSpace" presStyleCnt="0"/>
      <dgm:spPr/>
    </dgm:pt>
    <dgm:pt modelId="{8FA1A384-5FBC-4CF3-9876-734BB4018DAF}" type="pres">
      <dgm:prSet presAssocID="{08483B9E-1690-4A96-AE65-B9C1CD163ED9}" presName="childText" presStyleLbl="conFgAcc1" presStyleIdx="0" presStyleCnt="3">
        <dgm:presLayoutVars>
          <dgm:bulletEnabled val="1"/>
        </dgm:presLayoutVars>
      </dgm:prSet>
      <dgm:spPr/>
    </dgm:pt>
    <dgm:pt modelId="{3EEA5F7D-08C9-41E2-A1BD-AC14FA89A352}" type="pres">
      <dgm:prSet presAssocID="{B71B2B96-D272-43AC-A695-4E7945CA9E94}" presName="spaceBetweenRectangles" presStyleCnt="0"/>
      <dgm:spPr/>
    </dgm:pt>
    <dgm:pt modelId="{64197372-42BC-4EF7-85F6-A0A63CB86E08}" type="pres">
      <dgm:prSet presAssocID="{61947A90-571A-440A-9763-2C76300E4F43}" presName="parentLin" presStyleCnt="0"/>
      <dgm:spPr/>
    </dgm:pt>
    <dgm:pt modelId="{113BAF9E-192D-4CF2-A2F2-70003618C0FD}" type="pres">
      <dgm:prSet presAssocID="{61947A90-571A-440A-9763-2C76300E4F43}" presName="parentLeftMargin" presStyleLbl="node1" presStyleIdx="0" presStyleCnt="3"/>
      <dgm:spPr/>
    </dgm:pt>
    <dgm:pt modelId="{1B99968E-9EC8-46B0-BCB7-1461FE39E658}" type="pres">
      <dgm:prSet presAssocID="{61947A90-571A-440A-9763-2C76300E4F4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DFBF3F5-B1A3-4AEF-AEB3-E895166383E0}" type="pres">
      <dgm:prSet presAssocID="{61947A90-571A-440A-9763-2C76300E4F43}" presName="negativeSpace" presStyleCnt="0"/>
      <dgm:spPr/>
    </dgm:pt>
    <dgm:pt modelId="{DDA257D9-4CD2-4734-99E0-66734D7F5372}" type="pres">
      <dgm:prSet presAssocID="{61947A90-571A-440A-9763-2C76300E4F43}" presName="childText" presStyleLbl="conFgAcc1" presStyleIdx="1" presStyleCnt="3">
        <dgm:presLayoutVars>
          <dgm:bulletEnabled val="1"/>
        </dgm:presLayoutVars>
      </dgm:prSet>
      <dgm:spPr/>
    </dgm:pt>
    <dgm:pt modelId="{67495766-CEDA-4150-B14D-95C71AC42E99}" type="pres">
      <dgm:prSet presAssocID="{DED4E4D0-036A-4342-825C-1FCFACA57DF2}" presName="spaceBetweenRectangles" presStyleCnt="0"/>
      <dgm:spPr/>
    </dgm:pt>
    <dgm:pt modelId="{35419FA4-7DED-4898-8B79-EC072F0A88B1}" type="pres">
      <dgm:prSet presAssocID="{3392E839-812C-4B65-B9C7-848BB98053EB}" presName="parentLin" presStyleCnt="0"/>
      <dgm:spPr/>
    </dgm:pt>
    <dgm:pt modelId="{AE984E42-B5AF-470F-ADA7-418ACB7D6500}" type="pres">
      <dgm:prSet presAssocID="{3392E839-812C-4B65-B9C7-848BB98053EB}" presName="parentLeftMargin" presStyleLbl="node1" presStyleIdx="1" presStyleCnt="3"/>
      <dgm:spPr/>
    </dgm:pt>
    <dgm:pt modelId="{D863F2F1-9F88-4C46-B5D5-B16DBC428F1F}" type="pres">
      <dgm:prSet presAssocID="{3392E839-812C-4B65-B9C7-848BB98053E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76A1DB8-000C-44D3-B2EF-69C305A12A7C}" type="pres">
      <dgm:prSet presAssocID="{3392E839-812C-4B65-B9C7-848BB98053EB}" presName="negativeSpace" presStyleCnt="0"/>
      <dgm:spPr/>
    </dgm:pt>
    <dgm:pt modelId="{E29BCDD3-CA41-4285-9751-0A838DC5830A}" type="pres">
      <dgm:prSet presAssocID="{3392E839-812C-4B65-B9C7-848BB98053E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9F3FD0B-56BE-4F7B-8B56-5EB88CE4C6F0}" type="presOf" srcId="{F6907F75-A310-4A09-B8B9-5B3C26521F83}" destId="{8FA1A384-5FBC-4CF3-9876-734BB4018DAF}" srcOrd="0" destOrd="0" presId="urn:microsoft.com/office/officeart/2005/8/layout/list1"/>
    <dgm:cxn modelId="{7E05B432-A2D5-41BA-A34E-A4038E963BA5}" type="presOf" srcId="{61947A90-571A-440A-9763-2C76300E4F43}" destId="{1B99968E-9EC8-46B0-BCB7-1461FE39E658}" srcOrd="1" destOrd="0" presId="urn:microsoft.com/office/officeart/2005/8/layout/list1"/>
    <dgm:cxn modelId="{69BD096C-7F5D-446E-A9E0-9EF2853D0573}" srcId="{08483B9E-1690-4A96-AE65-B9C1CD163ED9}" destId="{F6907F75-A310-4A09-B8B9-5B3C26521F83}" srcOrd="0" destOrd="0" parTransId="{25575FDD-EB20-4A86-81C0-A03646B293C5}" sibTransId="{54EEA6A5-AC8D-495D-83B8-F3B3ABF21AEF}"/>
    <dgm:cxn modelId="{9216E64F-C802-44C2-B2BE-D3860DA72921}" type="presOf" srcId="{3392E839-812C-4B65-B9C7-848BB98053EB}" destId="{D863F2F1-9F88-4C46-B5D5-B16DBC428F1F}" srcOrd="1" destOrd="0" presId="urn:microsoft.com/office/officeart/2005/8/layout/list1"/>
    <dgm:cxn modelId="{D77ABD59-D590-43AC-B799-021BAD8B433B}" type="presOf" srcId="{ABE26397-ACE9-436A-9407-DFCDCB82649F}" destId="{C8EDA043-ED8F-4B81-872A-B0710D45AD7A}" srcOrd="0" destOrd="0" presId="urn:microsoft.com/office/officeart/2005/8/layout/list1"/>
    <dgm:cxn modelId="{4F61F459-B3FD-486E-BD69-5A02E2D475B5}" type="presOf" srcId="{08483B9E-1690-4A96-AE65-B9C1CD163ED9}" destId="{56D907C8-7597-4F35-AD38-0474E7716AAB}" srcOrd="0" destOrd="0" presId="urn:microsoft.com/office/officeart/2005/8/layout/list1"/>
    <dgm:cxn modelId="{4C48F58C-A5AC-451B-8AEC-ACA88AB214AF}" type="presOf" srcId="{61947A90-571A-440A-9763-2C76300E4F43}" destId="{113BAF9E-192D-4CF2-A2F2-70003618C0FD}" srcOrd="0" destOrd="0" presId="urn:microsoft.com/office/officeart/2005/8/layout/list1"/>
    <dgm:cxn modelId="{91E9B293-FC0D-4512-A50D-F960BF68D131}" type="presOf" srcId="{3392E839-812C-4B65-B9C7-848BB98053EB}" destId="{AE984E42-B5AF-470F-ADA7-418ACB7D6500}" srcOrd="0" destOrd="0" presId="urn:microsoft.com/office/officeart/2005/8/layout/list1"/>
    <dgm:cxn modelId="{7EDB4BA3-9182-4782-B1F3-398FD8E8DA10}" srcId="{ABE26397-ACE9-436A-9407-DFCDCB82649F}" destId="{08483B9E-1690-4A96-AE65-B9C1CD163ED9}" srcOrd="0" destOrd="0" parTransId="{B98C49AB-5BBE-4B80-B987-E5CDBFE2B6DC}" sibTransId="{B71B2B96-D272-43AC-A695-4E7945CA9E94}"/>
    <dgm:cxn modelId="{311FD8A7-2D2A-4213-91C1-C3CC192B6E9A}" srcId="{ABE26397-ACE9-436A-9407-DFCDCB82649F}" destId="{3392E839-812C-4B65-B9C7-848BB98053EB}" srcOrd="2" destOrd="0" parTransId="{B937CDD6-B711-4A23-B090-2B24C2A23219}" sibTransId="{F6BBE477-2CCD-424F-A536-DDFBFAEE2DA1}"/>
    <dgm:cxn modelId="{21477FCC-0231-4C1B-BDE2-CA8BFCEF196B}" srcId="{ABE26397-ACE9-436A-9407-DFCDCB82649F}" destId="{61947A90-571A-440A-9763-2C76300E4F43}" srcOrd="1" destOrd="0" parTransId="{8534297F-FF01-4F81-8174-C65AC14A2D49}" sibTransId="{DED4E4D0-036A-4342-825C-1FCFACA57DF2}"/>
    <dgm:cxn modelId="{B8F1BAD6-208C-4166-AB3A-26F9A8BF4AEA}" type="presOf" srcId="{08483B9E-1690-4A96-AE65-B9C1CD163ED9}" destId="{485E2107-6EFC-4DC2-B210-A181CCE96DF9}" srcOrd="1" destOrd="0" presId="urn:microsoft.com/office/officeart/2005/8/layout/list1"/>
    <dgm:cxn modelId="{133D3B20-1255-45E8-B408-90DA3B23B3A0}" type="presParOf" srcId="{C8EDA043-ED8F-4B81-872A-B0710D45AD7A}" destId="{60A4AE94-8099-4569-B0C2-20ACB075AB33}" srcOrd="0" destOrd="0" presId="urn:microsoft.com/office/officeart/2005/8/layout/list1"/>
    <dgm:cxn modelId="{F6EE3D19-54CB-44E1-99A4-A5E37D8AADA4}" type="presParOf" srcId="{60A4AE94-8099-4569-B0C2-20ACB075AB33}" destId="{56D907C8-7597-4F35-AD38-0474E7716AAB}" srcOrd="0" destOrd="0" presId="urn:microsoft.com/office/officeart/2005/8/layout/list1"/>
    <dgm:cxn modelId="{18067649-2078-4FEF-B029-CF653B399DC0}" type="presParOf" srcId="{60A4AE94-8099-4569-B0C2-20ACB075AB33}" destId="{485E2107-6EFC-4DC2-B210-A181CCE96DF9}" srcOrd="1" destOrd="0" presId="urn:microsoft.com/office/officeart/2005/8/layout/list1"/>
    <dgm:cxn modelId="{856FB9E5-1374-4791-BF12-597DA680D031}" type="presParOf" srcId="{C8EDA043-ED8F-4B81-872A-B0710D45AD7A}" destId="{ADFC2CAE-3BD9-4B2C-B46B-157FBEB70C08}" srcOrd="1" destOrd="0" presId="urn:microsoft.com/office/officeart/2005/8/layout/list1"/>
    <dgm:cxn modelId="{4AA5C285-8562-4547-82EF-534C29A3337C}" type="presParOf" srcId="{C8EDA043-ED8F-4B81-872A-B0710D45AD7A}" destId="{8FA1A384-5FBC-4CF3-9876-734BB4018DAF}" srcOrd="2" destOrd="0" presId="urn:microsoft.com/office/officeart/2005/8/layout/list1"/>
    <dgm:cxn modelId="{6CFE4971-44A9-4465-B0CF-F8FBE4FBF7BD}" type="presParOf" srcId="{C8EDA043-ED8F-4B81-872A-B0710D45AD7A}" destId="{3EEA5F7D-08C9-41E2-A1BD-AC14FA89A352}" srcOrd="3" destOrd="0" presId="urn:microsoft.com/office/officeart/2005/8/layout/list1"/>
    <dgm:cxn modelId="{1E163F16-E549-4012-ADE3-8CB2EB427775}" type="presParOf" srcId="{C8EDA043-ED8F-4B81-872A-B0710D45AD7A}" destId="{64197372-42BC-4EF7-85F6-A0A63CB86E08}" srcOrd="4" destOrd="0" presId="urn:microsoft.com/office/officeart/2005/8/layout/list1"/>
    <dgm:cxn modelId="{2A18FDEF-6578-43F9-9760-8F072A3D0328}" type="presParOf" srcId="{64197372-42BC-4EF7-85F6-A0A63CB86E08}" destId="{113BAF9E-192D-4CF2-A2F2-70003618C0FD}" srcOrd="0" destOrd="0" presId="urn:microsoft.com/office/officeart/2005/8/layout/list1"/>
    <dgm:cxn modelId="{2BAA159F-299D-4A78-A63D-71BF21FF22A8}" type="presParOf" srcId="{64197372-42BC-4EF7-85F6-A0A63CB86E08}" destId="{1B99968E-9EC8-46B0-BCB7-1461FE39E658}" srcOrd="1" destOrd="0" presId="urn:microsoft.com/office/officeart/2005/8/layout/list1"/>
    <dgm:cxn modelId="{1A3C538F-8FF7-4A6A-AC1C-7030F7D79620}" type="presParOf" srcId="{C8EDA043-ED8F-4B81-872A-B0710D45AD7A}" destId="{2DFBF3F5-B1A3-4AEF-AEB3-E895166383E0}" srcOrd="5" destOrd="0" presId="urn:microsoft.com/office/officeart/2005/8/layout/list1"/>
    <dgm:cxn modelId="{96CE1AF2-3733-4969-8548-F835571F33B0}" type="presParOf" srcId="{C8EDA043-ED8F-4B81-872A-B0710D45AD7A}" destId="{DDA257D9-4CD2-4734-99E0-66734D7F5372}" srcOrd="6" destOrd="0" presId="urn:microsoft.com/office/officeart/2005/8/layout/list1"/>
    <dgm:cxn modelId="{690C1114-D8C9-46A5-A2D3-61BD4E418474}" type="presParOf" srcId="{C8EDA043-ED8F-4B81-872A-B0710D45AD7A}" destId="{67495766-CEDA-4150-B14D-95C71AC42E99}" srcOrd="7" destOrd="0" presId="urn:microsoft.com/office/officeart/2005/8/layout/list1"/>
    <dgm:cxn modelId="{BC240ECA-5C90-4B88-B5F1-D466DE0F7249}" type="presParOf" srcId="{C8EDA043-ED8F-4B81-872A-B0710D45AD7A}" destId="{35419FA4-7DED-4898-8B79-EC072F0A88B1}" srcOrd="8" destOrd="0" presId="urn:microsoft.com/office/officeart/2005/8/layout/list1"/>
    <dgm:cxn modelId="{E6673E88-52FF-4EB7-90C1-70589A89335D}" type="presParOf" srcId="{35419FA4-7DED-4898-8B79-EC072F0A88B1}" destId="{AE984E42-B5AF-470F-ADA7-418ACB7D6500}" srcOrd="0" destOrd="0" presId="urn:microsoft.com/office/officeart/2005/8/layout/list1"/>
    <dgm:cxn modelId="{8D78F629-3B9A-45E7-AC87-CA51F6750187}" type="presParOf" srcId="{35419FA4-7DED-4898-8B79-EC072F0A88B1}" destId="{D863F2F1-9F88-4C46-B5D5-B16DBC428F1F}" srcOrd="1" destOrd="0" presId="urn:microsoft.com/office/officeart/2005/8/layout/list1"/>
    <dgm:cxn modelId="{CF69FA23-BB35-4673-B131-2A36C8DBF052}" type="presParOf" srcId="{C8EDA043-ED8F-4B81-872A-B0710D45AD7A}" destId="{D76A1DB8-000C-44D3-B2EF-69C305A12A7C}" srcOrd="9" destOrd="0" presId="urn:microsoft.com/office/officeart/2005/8/layout/list1"/>
    <dgm:cxn modelId="{114F9E13-E33B-4F69-8754-3458D1A77AEA}" type="presParOf" srcId="{C8EDA043-ED8F-4B81-872A-B0710D45AD7A}" destId="{E29BCDD3-CA41-4285-9751-0A838DC5830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2F132-F11F-4F89-9CF2-90B02BA48715}">
      <dsp:nvSpPr>
        <dsp:cNvPr id="0" name=""/>
        <dsp:cNvSpPr/>
      </dsp:nvSpPr>
      <dsp:spPr>
        <a:xfrm>
          <a:off x="0" y="30849"/>
          <a:ext cx="7543800" cy="1814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Unless plans are effectively </a:t>
          </a:r>
          <a:r>
            <a:rPr lang="en-US" sz="3300" b="1" u="sng" kern="1200" dirty="0"/>
            <a:t>executed</a:t>
          </a:r>
          <a:r>
            <a:rPr lang="en-US" sz="3300" kern="1200" dirty="0"/>
            <a:t>, they won’t be worth more than the paper they are written on</a:t>
          </a:r>
        </a:p>
      </dsp:txBody>
      <dsp:txXfrm>
        <a:off x="88585" y="119434"/>
        <a:ext cx="7366630" cy="1637500"/>
      </dsp:txXfrm>
    </dsp:sp>
    <dsp:sp modelId="{0FF0DA8E-111F-4E2E-9EB3-EFDE61F93606}">
      <dsp:nvSpPr>
        <dsp:cNvPr id="0" name=""/>
        <dsp:cNvSpPr/>
      </dsp:nvSpPr>
      <dsp:spPr>
        <a:xfrm>
          <a:off x="0" y="1940560"/>
          <a:ext cx="7543800" cy="1814670"/>
        </a:xfrm>
        <a:prstGeom prst="round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 well-executed plan can spur growth and create a </a:t>
          </a:r>
          <a:r>
            <a:rPr lang="en-US" sz="3300" i="1" kern="1200" dirty="0"/>
            <a:t>competitive advantage</a:t>
          </a:r>
        </a:p>
      </dsp:txBody>
      <dsp:txXfrm>
        <a:off x="88585" y="2029145"/>
        <a:ext cx="7366630" cy="163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07775-2773-469D-9AB4-37F35F1EA499}">
      <dsp:nvSpPr>
        <dsp:cNvPr id="0" name=""/>
        <dsp:cNvSpPr/>
      </dsp:nvSpPr>
      <dsp:spPr>
        <a:xfrm>
          <a:off x="459917" y="1059810"/>
          <a:ext cx="749882" cy="7498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4810A2-D448-46E4-A4F9-B582949FC304}">
      <dsp:nvSpPr>
        <dsp:cNvPr id="0" name=""/>
        <dsp:cNvSpPr/>
      </dsp:nvSpPr>
      <dsp:spPr>
        <a:xfrm>
          <a:off x="1655" y="2059707"/>
          <a:ext cx="1666406" cy="66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Jointly set objectives.</a:t>
          </a:r>
        </a:p>
      </dsp:txBody>
      <dsp:txXfrm>
        <a:off x="1655" y="2059707"/>
        <a:ext cx="1666406" cy="666562"/>
      </dsp:txXfrm>
    </dsp:sp>
    <dsp:sp modelId="{426ABA74-B9F8-4B86-8DB9-5357F8A8683C}">
      <dsp:nvSpPr>
        <dsp:cNvPr id="0" name=""/>
        <dsp:cNvSpPr/>
      </dsp:nvSpPr>
      <dsp:spPr>
        <a:xfrm>
          <a:off x="2417944" y="1059810"/>
          <a:ext cx="749882" cy="7498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B81EAB-1D4B-4F03-BD68-B0B2A8FF6AA6}">
      <dsp:nvSpPr>
        <dsp:cNvPr id="0" name=""/>
        <dsp:cNvSpPr/>
      </dsp:nvSpPr>
      <dsp:spPr>
        <a:xfrm>
          <a:off x="1959683" y="2059707"/>
          <a:ext cx="1666406" cy="66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Develop an action plan.</a:t>
          </a:r>
        </a:p>
      </dsp:txBody>
      <dsp:txXfrm>
        <a:off x="1959683" y="2059707"/>
        <a:ext cx="1666406" cy="666562"/>
      </dsp:txXfrm>
    </dsp:sp>
    <dsp:sp modelId="{9FC7E1B7-3BB0-4334-AEBF-584A4E546AB9}">
      <dsp:nvSpPr>
        <dsp:cNvPr id="0" name=""/>
        <dsp:cNvSpPr/>
      </dsp:nvSpPr>
      <dsp:spPr>
        <a:xfrm>
          <a:off x="4375972" y="1059810"/>
          <a:ext cx="749882" cy="7498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9A98C-DD91-4D2E-8562-5B6AAB85F6C5}">
      <dsp:nvSpPr>
        <dsp:cNvPr id="0" name=""/>
        <dsp:cNvSpPr/>
      </dsp:nvSpPr>
      <dsp:spPr>
        <a:xfrm>
          <a:off x="3917710" y="2059707"/>
          <a:ext cx="1666406" cy="66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Periodically review performance.</a:t>
          </a:r>
        </a:p>
      </dsp:txBody>
      <dsp:txXfrm>
        <a:off x="3917710" y="2059707"/>
        <a:ext cx="1666406" cy="666562"/>
      </dsp:txXfrm>
    </dsp:sp>
    <dsp:sp modelId="{16DFCE3C-5231-445F-9B97-CEF8367334B6}">
      <dsp:nvSpPr>
        <dsp:cNvPr id="0" name=""/>
        <dsp:cNvSpPr/>
      </dsp:nvSpPr>
      <dsp:spPr>
        <a:xfrm>
          <a:off x="6333999" y="1059810"/>
          <a:ext cx="749882" cy="7498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E19FA-AA6D-44EB-A91E-E6109A5907EF}">
      <dsp:nvSpPr>
        <dsp:cNvPr id="0" name=""/>
        <dsp:cNvSpPr/>
      </dsp:nvSpPr>
      <dsp:spPr>
        <a:xfrm>
          <a:off x="5875737" y="2059707"/>
          <a:ext cx="1666406" cy="66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Give performance appraisal and rewards.</a:t>
          </a:r>
        </a:p>
      </dsp:txBody>
      <dsp:txXfrm>
        <a:off x="5875737" y="2059707"/>
        <a:ext cx="1666406" cy="6665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E3E9E9-361E-4EF9-B402-59D2D86D9EEB}">
      <dsp:nvSpPr>
        <dsp:cNvPr id="0" name=""/>
        <dsp:cNvSpPr/>
      </dsp:nvSpPr>
      <dsp:spPr>
        <a:xfrm>
          <a:off x="0" y="4634152"/>
          <a:ext cx="5098256" cy="101383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Can help understand the perception of: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1" kern="1200" dirty="0"/>
            <a:t>“I work better under the pressure of a deadline”. </a:t>
          </a:r>
          <a:endParaRPr lang="en-US" sz="1900" kern="1200" dirty="0"/>
        </a:p>
      </dsp:txBody>
      <dsp:txXfrm>
        <a:off x="0" y="4634152"/>
        <a:ext cx="5098256" cy="1013839"/>
      </dsp:txXfrm>
    </dsp:sp>
    <dsp:sp modelId="{2127ED91-CBA8-41A4-8766-FB3ADC4FE028}">
      <dsp:nvSpPr>
        <dsp:cNvPr id="0" name=""/>
        <dsp:cNvSpPr/>
      </dsp:nvSpPr>
      <dsp:spPr>
        <a:xfrm rot="10800000">
          <a:off x="0" y="3090074"/>
          <a:ext cx="5098256" cy="1559284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Deadlines provide a mechanism for giving ourselves feedback.</a:t>
          </a:r>
        </a:p>
      </dsp:txBody>
      <dsp:txXfrm rot="10800000">
        <a:off x="0" y="3090074"/>
        <a:ext cx="5098256" cy="1013176"/>
      </dsp:txXfrm>
    </dsp:sp>
    <dsp:sp modelId="{251203A3-F424-4D3C-8EE0-3B31B699CA6D}">
      <dsp:nvSpPr>
        <dsp:cNvPr id="0" name=""/>
        <dsp:cNvSpPr/>
      </dsp:nvSpPr>
      <dsp:spPr>
        <a:xfrm rot="10800000">
          <a:off x="0" y="1545997"/>
          <a:ext cx="5098256" cy="1559284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Deadlines help you ignore extraneous matters in favor of what’s important.</a:t>
          </a:r>
        </a:p>
      </dsp:txBody>
      <dsp:txXfrm rot="10800000">
        <a:off x="0" y="1545997"/>
        <a:ext cx="5098256" cy="1013176"/>
      </dsp:txXfrm>
    </dsp:sp>
    <dsp:sp modelId="{13FBC5E6-FF9F-49D0-808E-59E994827EEC}">
      <dsp:nvSpPr>
        <dsp:cNvPr id="0" name=""/>
        <dsp:cNvSpPr/>
      </dsp:nvSpPr>
      <dsp:spPr>
        <a:xfrm rot="10800000">
          <a:off x="0" y="1920"/>
          <a:ext cx="5098256" cy="1559284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Deadlines can help concentrate the mind.</a:t>
          </a:r>
        </a:p>
      </dsp:txBody>
      <dsp:txXfrm rot="10800000">
        <a:off x="0" y="1920"/>
        <a:ext cx="5098256" cy="10131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1A384-5FBC-4CF3-9876-734BB4018DAF}">
      <dsp:nvSpPr>
        <dsp:cNvPr id="0" name=""/>
        <dsp:cNvSpPr/>
      </dsp:nvSpPr>
      <dsp:spPr>
        <a:xfrm>
          <a:off x="0" y="589704"/>
          <a:ext cx="7543800" cy="935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458216" rIns="58548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Focus on solutions rather than problems.</a:t>
          </a:r>
        </a:p>
      </dsp:txBody>
      <dsp:txXfrm>
        <a:off x="0" y="589704"/>
        <a:ext cx="7543800" cy="935550"/>
      </dsp:txXfrm>
    </dsp:sp>
    <dsp:sp modelId="{485E2107-6EFC-4DC2-B210-A181CCE96DF9}">
      <dsp:nvSpPr>
        <dsp:cNvPr id="0" name=""/>
        <dsp:cNvSpPr/>
      </dsp:nvSpPr>
      <dsp:spPr>
        <a:xfrm>
          <a:off x="377190" y="264984"/>
          <a:ext cx="5280660" cy="649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Planning should mean: </a:t>
          </a:r>
        </a:p>
      </dsp:txBody>
      <dsp:txXfrm>
        <a:off x="408893" y="296687"/>
        <a:ext cx="5217254" cy="586034"/>
      </dsp:txXfrm>
    </dsp:sp>
    <dsp:sp modelId="{DDA257D9-4CD2-4734-99E0-66734D7F5372}">
      <dsp:nvSpPr>
        <dsp:cNvPr id="0" name=""/>
        <dsp:cNvSpPr/>
      </dsp:nvSpPr>
      <dsp:spPr>
        <a:xfrm>
          <a:off x="0" y="1968775"/>
          <a:ext cx="7543800" cy="554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9968E-9EC8-46B0-BCB7-1461FE39E658}">
      <dsp:nvSpPr>
        <dsp:cNvPr id="0" name=""/>
        <dsp:cNvSpPr/>
      </dsp:nvSpPr>
      <dsp:spPr>
        <a:xfrm>
          <a:off x="377190" y="1644054"/>
          <a:ext cx="5280660" cy="649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Take initiative and rely on yourself.</a:t>
          </a:r>
        </a:p>
      </dsp:txBody>
      <dsp:txXfrm>
        <a:off x="408893" y="1675757"/>
        <a:ext cx="5217254" cy="586034"/>
      </dsp:txXfrm>
    </dsp:sp>
    <dsp:sp modelId="{E29BCDD3-CA41-4285-9751-0A838DC5830A}">
      <dsp:nvSpPr>
        <dsp:cNvPr id="0" name=""/>
        <dsp:cNvSpPr/>
      </dsp:nvSpPr>
      <dsp:spPr>
        <a:xfrm>
          <a:off x="0" y="2966695"/>
          <a:ext cx="7543800" cy="554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63F2F1-9F88-4C46-B5D5-B16DBC428F1F}">
      <dsp:nvSpPr>
        <dsp:cNvPr id="0" name=""/>
        <dsp:cNvSpPr/>
      </dsp:nvSpPr>
      <dsp:spPr>
        <a:xfrm>
          <a:off x="377190" y="2641974"/>
          <a:ext cx="5280660" cy="649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sng" kern="1200" dirty="0"/>
            <a:t>Set realistic goals and don’t overpromise</a:t>
          </a:r>
          <a:r>
            <a:rPr lang="en-US" sz="2200" kern="1200" dirty="0"/>
            <a:t>.</a:t>
          </a:r>
        </a:p>
      </dsp:txBody>
      <dsp:txXfrm>
        <a:off x="408893" y="2673677"/>
        <a:ext cx="5217254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092" y="0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4913" y="704850"/>
            <a:ext cx="46926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b" anchorCtr="0">
            <a:noAutofit/>
          </a:bodyPr>
          <a:lstStyle/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1EAFC-2808-4ADF-AF87-F7B5ACA203B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33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3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t" anchorCtr="0">
            <a:noAutofit/>
          </a:bodyPr>
          <a:lstStyle/>
          <a:p>
            <a:pPr marL="0" indent="0"/>
            <a:endParaRPr i="1" dirty="0"/>
          </a:p>
        </p:txBody>
      </p:sp>
      <p:sp>
        <p:nvSpPr>
          <p:cNvPr id="239" name="Google Shape;239;p3:notes"/>
          <p:cNvSpPr txBox="1">
            <a:spLocks noGrp="1"/>
          </p:cNvSpPr>
          <p:nvPr>
            <p:ph type="sldNum" idx="12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b" anchorCtr="0">
            <a:noAutofit/>
          </a:bodyPr>
          <a:lstStyle/>
          <a:p>
            <a:pPr algn="r"/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10</a:t>
            </a:fld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6457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3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39" name="Google Shape;239;p3:notes"/>
          <p:cNvSpPr txBox="1">
            <a:spLocks noGrp="1"/>
          </p:cNvSpPr>
          <p:nvPr>
            <p:ph type="sldNum" idx="12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b" anchorCtr="0">
            <a:noAutofit/>
          </a:bodyPr>
          <a:lstStyle/>
          <a:p>
            <a:pPr algn="r"/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11</a:t>
            </a:fld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8939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3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39" name="Google Shape;239;p3:notes"/>
          <p:cNvSpPr txBox="1">
            <a:spLocks noGrp="1"/>
          </p:cNvSpPr>
          <p:nvPr>
            <p:ph type="sldNum" idx="12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b" anchorCtr="0">
            <a:noAutofit/>
          </a:bodyPr>
          <a:lstStyle/>
          <a:p>
            <a:pPr algn="r"/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12</a:t>
            </a:fld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964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3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39" name="Google Shape;239;p3:notes"/>
          <p:cNvSpPr txBox="1">
            <a:spLocks noGrp="1"/>
          </p:cNvSpPr>
          <p:nvPr>
            <p:ph type="sldNum" idx="12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b" anchorCtr="0">
            <a:noAutofit/>
          </a:bodyPr>
          <a:lstStyle/>
          <a:p>
            <a:pPr algn="r"/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13</a:t>
            </a:fld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1345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71145" indent="-235572" defTabSz="942289">
              <a:defRPr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7743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1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98" name="Google Shape;298;p11:notes"/>
          <p:cNvSpPr txBox="1">
            <a:spLocks noGrp="1"/>
          </p:cNvSpPr>
          <p:nvPr>
            <p:ph type="sldNum" idx="12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b" anchorCtr="0">
            <a:noAutofit/>
          </a:bodyPr>
          <a:lstStyle/>
          <a:p>
            <a:pPr algn="r"/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</a:t>
            </a:fld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34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3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39" name="Google Shape;239;p3:notes"/>
          <p:cNvSpPr txBox="1">
            <a:spLocks noGrp="1"/>
          </p:cNvSpPr>
          <p:nvPr>
            <p:ph type="sldNum" idx="12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b" anchorCtr="0">
            <a:noAutofit/>
          </a:bodyPr>
          <a:lstStyle/>
          <a:p>
            <a:pPr algn="r"/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4</a:t>
            </a:fld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5797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3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t" anchorCtr="0">
            <a:noAutofit/>
          </a:bodyPr>
          <a:lstStyle/>
          <a:p>
            <a:pPr marL="0" indent="0"/>
            <a:endParaRPr b="0" dirty="0"/>
          </a:p>
        </p:txBody>
      </p:sp>
      <p:sp>
        <p:nvSpPr>
          <p:cNvPr id="239" name="Google Shape;239;p3:notes"/>
          <p:cNvSpPr txBox="1">
            <a:spLocks noGrp="1"/>
          </p:cNvSpPr>
          <p:nvPr>
            <p:ph type="sldNum" idx="12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b" anchorCtr="0">
            <a:noAutofit/>
          </a:bodyPr>
          <a:lstStyle/>
          <a:p>
            <a:pPr algn="r"/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5</a:t>
            </a:fld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7274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3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39" name="Google Shape;239;p3:notes"/>
          <p:cNvSpPr txBox="1">
            <a:spLocks noGrp="1"/>
          </p:cNvSpPr>
          <p:nvPr>
            <p:ph type="sldNum" idx="12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b" anchorCtr="0">
            <a:noAutofit/>
          </a:bodyPr>
          <a:lstStyle/>
          <a:p>
            <a:pPr algn="r"/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6</a:t>
            </a:fld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6579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3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t" anchorCtr="0">
            <a:noAutofit/>
          </a:bodyPr>
          <a:lstStyle/>
          <a:p>
            <a:pPr marL="0" indent="0"/>
            <a:endParaRPr lang="en-US" dirty="0"/>
          </a:p>
        </p:txBody>
      </p:sp>
      <p:sp>
        <p:nvSpPr>
          <p:cNvPr id="239" name="Google Shape;239;p3:notes"/>
          <p:cNvSpPr txBox="1">
            <a:spLocks noGrp="1"/>
          </p:cNvSpPr>
          <p:nvPr>
            <p:ph type="sldNum" idx="12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b" anchorCtr="0">
            <a:noAutofit/>
          </a:bodyPr>
          <a:lstStyle/>
          <a:p>
            <a:pPr algn="r"/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7</a:t>
            </a:fld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6822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8</a:t>
            </a:fld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0278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3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t" anchorCtr="0">
            <a:noAutofit/>
          </a:bodyPr>
          <a:lstStyle/>
          <a:p>
            <a:pPr marL="0" indent="0" algn="ctr"/>
            <a:endParaRPr lang="en-US" i="0" dirty="0"/>
          </a:p>
        </p:txBody>
      </p:sp>
      <p:sp>
        <p:nvSpPr>
          <p:cNvPr id="239" name="Google Shape;239;p3:notes"/>
          <p:cNvSpPr txBox="1">
            <a:spLocks noGrp="1"/>
          </p:cNvSpPr>
          <p:nvPr>
            <p:ph type="sldNum" idx="12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47094" rIns="94213" bIns="47094" anchor="b" anchorCtr="0">
            <a:noAutofit/>
          </a:bodyPr>
          <a:lstStyle/>
          <a:p>
            <a:pPr algn="r"/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9</a:t>
            </a:fld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977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/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HE Official Background, fixe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6105" y="2099014"/>
            <a:ext cx="3863458" cy="3863458"/>
            <a:chOff x="331115" y="2099014"/>
            <a:chExt cx="3863458" cy="38634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9DDEA9-6897-2B48-BA6A-9075880AA615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"/>
          <p:cNvSpPr>
            <a:spLocks noGrp="1"/>
          </p:cNvSpPr>
          <p:nvPr>
            <p:ph type="ctrTitle" hasCustomPrompt="1"/>
          </p:nvPr>
        </p:nvSpPr>
        <p:spPr>
          <a:xfrm>
            <a:off x="621792" y="3140014"/>
            <a:ext cx="2788920" cy="115766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621792" y="4261103"/>
            <a:ext cx="2788920" cy="6128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9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3232" y="4271080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621792" y="5093208"/>
            <a:ext cx="2788920" cy="5761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Extra Text</a:t>
            </a:r>
          </a:p>
        </p:txBody>
      </p:sp>
      <p:sp>
        <p:nvSpPr>
          <p:cNvPr id="2" name="Long Copyright">
            <a:extLst>
              <a:ext uri="{FF2B5EF4-FFF2-40B4-BE49-F238E27FC236}">
                <a16:creationId xmlns:a16="http://schemas.microsoft.com/office/drawing/2014/main" id="{8AC4EEC4-5547-4185-92E7-A6CAF88804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0" y="6478438"/>
            <a:ext cx="9144000" cy="374266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Hill, LLC.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Hill, LLC.</a:t>
            </a:r>
          </a:p>
        </p:txBody>
      </p:sp>
    </p:spTree>
    <p:extLst>
      <p:ext uri="{BB962C8B-B14F-4D97-AF65-F5344CB8AC3E}">
        <p14:creationId xmlns:p14="http://schemas.microsoft.com/office/powerpoint/2010/main" val="1749311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>
          <p15:clr>
            <a:srgbClr val="FBAE40"/>
          </p15:clr>
        </p15:guide>
        <p15:guide id="2" orient="horz" pos="41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Main One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57912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8052" y="1257300"/>
            <a:ext cx="2383047" cy="4991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1" y="6684963"/>
            <a:ext cx="69722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087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4" pos="4032">
          <p15:clr>
            <a:srgbClr val="FBAE40"/>
          </p15:clr>
        </p15:guide>
        <p15:guide id="5" pos="386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with Third as Acc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28380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1" y="4343400"/>
            <a:ext cx="5791200" cy="1905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2432755-BCF5-451F-968D-CFFD10D87B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00800" y="4343400"/>
            <a:ext cx="2400300" cy="1905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3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1" y="6684963"/>
            <a:ext cx="69722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335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4" pos="4032">
          <p15:clr>
            <a:srgbClr val="FBAE40"/>
          </p15:clr>
        </p15:guide>
        <p15:guide id="5" pos="386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10"/>
            <a:ext cx="8458200" cy="6124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2070496"/>
            <a:ext cx="8458200" cy="649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356A590-66B5-4770-8441-82DC031F56E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2900" y="2900944"/>
            <a:ext cx="8458200" cy="673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3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0BD29E5-BD7B-4CD0-9B09-8F8B24F89F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42900" y="3755354"/>
            <a:ext cx="84582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4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908CA92-5DB2-4DC0-937B-1B178AA9178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42900" y="4635164"/>
            <a:ext cx="84582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5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B728CCD-2639-461B-9841-57505AC1346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42900" y="5514975"/>
            <a:ext cx="8458200" cy="733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1" y="6684963"/>
            <a:ext cx="69722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705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dden Slide Title">
            <a:extLst>
              <a:ext uri="{FF2B5EF4-FFF2-40B4-BE49-F238E27FC236}">
                <a16:creationId xmlns:a16="http://schemas.microsoft.com/office/drawing/2014/main" id="{D3229D0C-04EF-482F-B26C-8D49CD33D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949" y="418391"/>
            <a:ext cx="2292103" cy="2918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hidden title here </a:t>
            </a:r>
          </a:p>
        </p:txBody>
      </p:sp>
      <p:pic>
        <p:nvPicPr>
          <p:cNvPr id="6" name="MGH Logo">
            <a:extLst>
              <a:ext uri="{FF2B5EF4-FFF2-40B4-BE49-F238E27FC236}">
                <a16:creationId xmlns:a16="http://schemas.microsoft.com/office/drawing/2014/main" id="{60DCFDF5-2A5B-440E-888A-BC0BFEF9FF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11" y="1005697"/>
            <a:ext cx="2443579" cy="2443579"/>
          </a:xfrm>
          <a:prstGeom prst="rect">
            <a:avLst/>
          </a:prstGeom>
        </p:spPr>
      </p:pic>
      <p:sp>
        <p:nvSpPr>
          <p:cNvPr id="3" name="Long Copyright">
            <a:extLst>
              <a:ext uri="{FF2B5EF4-FFF2-40B4-BE49-F238E27FC236}">
                <a16:creationId xmlns:a16="http://schemas.microsoft.com/office/drawing/2014/main" id="{9AB572CE-E262-4FA6-8D47-02F068ADD1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87064"/>
            <a:ext cx="9144000" cy="370936"/>
          </a:xfrm>
        </p:spPr>
        <p:txBody>
          <a:bodyPr/>
          <a:lstStyle>
            <a:lvl1pPr algn="ctr">
              <a:defRPr/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Hill.</a:t>
            </a:r>
          </a:p>
        </p:txBody>
      </p:sp>
      <p:sp>
        <p:nvSpPr>
          <p:cNvPr id="9" name="MGH Tagline">
            <a:extLst>
              <a:ext uri="{FF2B5EF4-FFF2-40B4-BE49-F238E27FC236}">
                <a16:creationId xmlns:a16="http://schemas.microsoft.com/office/drawing/2014/main" id="{F040BF5C-A78D-440C-93DF-72F3F641F3F1}"/>
              </a:ext>
            </a:extLst>
          </p:cNvPr>
          <p:cNvSpPr txBox="1"/>
          <p:nvPr userDrawn="1"/>
        </p:nvSpPr>
        <p:spPr>
          <a:xfrm>
            <a:off x="1730746" y="3796682"/>
            <a:ext cx="5682508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Because learning changes everything.</a:t>
            </a:r>
            <a:r>
              <a:rPr kumimoji="0" lang="en-US" sz="1400" b="0" i="0" u="none" strike="noStrike" kern="1200" cap="none" spc="40" normalizeH="0" baseline="6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®</a:t>
            </a:r>
            <a:endParaRPr kumimoji="0" lang="en-US" sz="2400" b="0" i="0" u="none" strike="noStrike" kern="1200" cap="none" spc="40" normalizeH="0" baseline="6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MGH URL">
            <a:extLst>
              <a:ext uri="{FF2B5EF4-FFF2-40B4-BE49-F238E27FC236}">
                <a16:creationId xmlns:a16="http://schemas.microsoft.com/office/drawing/2014/main" id="{2215B5DD-E18E-478F-81B9-79BA83A9A251}"/>
              </a:ext>
            </a:extLst>
          </p:cNvPr>
          <p:cNvSpPr txBox="1"/>
          <p:nvPr userDrawn="1"/>
        </p:nvSpPr>
        <p:spPr>
          <a:xfrm>
            <a:off x="3269085" y="5329121"/>
            <a:ext cx="2605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www.mheducation.com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875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6CA9270-FD0E-4B64-B0D8-24095E6A2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899" y="2366309"/>
            <a:ext cx="7696919" cy="526936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Accessibility Content: Text Alternatives for Images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6E1DCB-9B8A-423D-B48B-2CCDE624B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37202" y="6682314"/>
            <a:ext cx="342900" cy="143831"/>
          </a:xfr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06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.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C0136BE0-3F2D-44D5-B125-B7A30D2C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50" y="117244"/>
            <a:ext cx="6065851" cy="73097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A117DCA-6A6D-48B9-9002-DA1E4814BF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DA8444E8-1445-4AB7-85DD-90449330C00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973249"/>
            <a:ext cx="6477000" cy="4343400"/>
          </a:xfrm>
        </p:spPr>
        <p:txBody>
          <a:bodyPr/>
          <a:lstStyle>
            <a:lvl1pPr>
              <a:defRPr/>
            </a:lvl1pPr>
            <a:lvl2pPr marL="344488" indent="-342900">
              <a:buFont typeface="Arial" panose="020B0604020202020204" pitchFamily="34" charset="0"/>
              <a:buChar char="•"/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Slide Content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372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-On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6" name="Return to main slide Link 1">
            <a:extLst>
              <a:ext uri="{FF2B5EF4-FFF2-40B4-BE49-F238E27FC236}">
                <a16:creationId xmlns:a16="http://schemas.microsoft.com/office/drawing/2014/main" id="{F538FEEA-434F-404A-8A40-5F717D6CB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1587" y="1068234"/>
            <a:ext cx="2980826" cy="225425"/>
          </a:xfrm>
        </p:spPr>
        <p:txBody>
          <a:bodyPr anchor="ctr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 dirty="0"/>
              <a:t>Return to parent-slide containing images.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371601"/>
            <a:ext cx="8458200" cy="4876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turn to main slide Link 2">
            <a:extLst>
              <a:ext uri="{FF2B5EF4-FFF2-40B4-BE49-F238E27FC236}">
                <a16:creationId xmlns:a16="http://schemas.microsoft.com/office/drawing/2014/main" id="{D8AF3780-479B-4486-8AEE-B0E29BE2F8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92111" y="6350211"/>
            <a:ext cx="2959779" cy="2286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dirty="0"/>
            </a:lvl1pPr>
          </a:lstStyle>
          <a:p>
            <a:pPr lvl="0" algn="ctr"/>
            <a:r>
              <a:rPr lang="en-US" dirty="0"/>
              <a:t>Return to parent-slide containing images.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971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-Two Comparison Placeholders With Identifi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Return to main slide Link 1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1528" y="1059828"/>
            <a:ext cx="2980944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dirty="0"/>
            </a:lvl1pPr>
          </a:lstStyle>
          <a:p>
            <a:pPr lvl="0" algn="ctr"/>
            <a:r>
              <a:rPr lang="en-US" dirty="0"/>
              <a:t>Return to parent-slide containing images.</a:t>
            </a:r>
          </a:p>
        </p:txBody>
      </p:sp>
      <p:sp>
        <p:nvSpPr>
          <p:cNvPr id="8" name="Image Identifier 1">
            <a:extLst>
              <a:ext uri="{FF2B5EF4-FFF2-40B4-BE49-F238E27FC236}">
                <a16:creationId xmlns:a16="http://schemas.microsoft.com/office/drawing/2014/main" id="{C828D23C-A7ED-420E-B199-2D8CCF24D6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5125" y="1410562"/>
            <a:ext cx="4076700" cy="3921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Image Identifier 1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933303"/>
            <a:ext cx="4076700" cy="43150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Image Identifier 2">
            <a:extLst>
              <a:ext uri="{FF2B5EF4-FFF2-40B4-BE49-F238E27FC236}">
                <a16:creationId xmlns:a16="http://schemas.microsoft.com/office/drawing/2014/main" id="{7DBCEA22-E8D2-4B8A-B55C-3FFA6FAB31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145" y="1410562"/>
            <a:ext cx="4078224" cy="3931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Image Identifier 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933303"/>
            <a:ext cx="4076700" cy="43150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turn to main slide Link 2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1528" y="6348550"/>
            <a:ext cx="2980944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dirty="0"/>
            </a:lvl1pPr>
          </a:lstStyle>
          <a:p>
            <a:pPr lvl="0" algn="ctr"/>
            <a:r>
              <a:rPr lang="en-US" dirty="0"/>
              <a:t>Return to parent-slide containing images.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26412" y="6673531"/>
            <a:ext cx="355840" cy="161396"/>
          </a:xfrm>
          <a:prstGeom prst="rect">
            <a:avLst/>
          </a:prstGeo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07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77793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D29-1ECB-41DF-951B-2A23F95AD026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13784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/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MHE Altered Background, fixed">
            <a:extLst>
              <a:ext uri="{FF2B5EF4-FFF2-40B4-BE49-F238E27FC236}">
                <a16:creationId xmlns:a16="http://schemas.microsoft.com/office/drawing/2014/main" id="{E2D8ACCF-E5FC-4FE9-9E84-B2A0A6B1E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2900" y="2095500"/>
            <a:ext cx="3886199" cy="3886199"/>
            <a:chOff x="342900" y="2095500"/>
            <a:chExt cx="3886199" cy="388619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342900" y="2095500"/>
              <a:ext cx="3886199" cy="3886199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495300" y="2362200"/>
              <a:ext cx="3429000" cy="3467100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"/>
          <p:cNvSpPr>
            <a:spLocks noGrp="1"/>
          </p:cNvSpPr>
          <p:nvPr userDrawn="1">
            <p:ph type="ctrTitle" hasCustomPrompt="1"/>
          </p:nvPr>
        </p:nvSpPr>
        <p:spPr>
          <a:xfrm>
            <a:off x="621792" y="2608290"/>
            <a:ext cx="3035808" cy="139408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21792" y="4069830"/>
            <a:ext cx="3035808" cy="8040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9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1791" y="5096656"/>
            <a:ext cx="3043303" cy="56962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Extra Text</a:t>
            </a:r>
          </a:p>
        </p:txBody>
      </p:sp>
      <p:sp>
        <p:nvSpPr>
          <p:cNvPr id="3" name="Cover Placeholder">
            <a:extLst>
              <a:ext uri="{FF2B5EF4-FFF2-40B4-BE49-F238E27FC236}">
                <a16:creationId xmlns:a16="http://schemas.microsoft.com/office/drawing/2014/main" id="{67C61915-1FDF-4DF1-95F4-8BAC894B4DC1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4572000" y="1450229"/>
            <a:ext cx="4229100" cy="49764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Optional: Include Cover Here</a:t>
            </a:r>
          </a:p>
        </p:txBody>
      </p:sp>
      <p:sp>
        <p:nvSpPr>
          <p:cNvPr id="2" name="Long Copyright">
            <a:extLst>
              <a:ext uri="{FF2B5EF4-FFF2-40B4-BE49-F238E27FC236}">
                <a16:creationId xmlns:a16="http://schemas.microsoft.com/office/drawing/2014/main" id="{F4607C07-D864-4A1A-8061-D12997CC50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Hill.</a:t>
            </a:r>
          </a:p>
        </p:txBody>
      </p:sp>
    </p:spTree>
    <p:extLst>
      <p:ext uri="{BB962C8B-B14F-4D97-AF65-F5344CB8AC3E}">
        <p14:creationId xmlns:p14="http://schemas.microsoft.com/office/powerpoint/2010/main" val="252548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orient="horz" pos="3768">
          <p15:clr>
            <a:srgbClr val="FBAE40"/>
          </p15:clr>
        </p15:guide>
        <p15:guide id="3" pos="2664">
          <p15:clr>
            <a:srgbClr val="FBAE40"/>
          </p15:clr>
        </p15:guide>
        <p15:guide id="4" pos="2880">
          <p15:clr>
            <a:srgbClr val="FBAE40"/>
          </p15:clr>
        </p15:guide>
        <p15:guide id="5" pos="2472">
          <p15:clr>
            <a:srgbClr val="FBAE40"/>
          </p15:clr>
        </p15:guide>
        <p15:guide id="6" pos="312">
          <p15:clr>
            <a:srgbClr val="FBAE40"/>
          </p15:clr>
        </p15:guide>
        <p15:guide id="7" orient="horz" pos="1488">
          <p15:clr>
            <a:srgbClr val="FBAE40"/>
          </p15:clr>
        </p15:guide>
        <p15:guide id="8" orient="horz" pos="367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16118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04836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78287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43513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7550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69922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28839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33534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35790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zontal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28380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4343400"/>
            <a:ext cx="8458200" cy="1905000"/>
          </a:xfrm>
        </p:spPr>
        <p:txBody>
          <a:bodyPr/>
          <a:lstStyle>
            <a:lvl1pPr>
              <a:defRPr/>
            </a:lvl1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0" y="6684963"/>
            <a:ext cx="69723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9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MHE Official Background, fixed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52559"/>
            <a:ext cx="9144000" cy="4982750"/>
            <a:chOff x="0" y="1521567"/>
            <a:chExt cx="9144000" cy="48464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FD8DC8-1EF1-6B48-9F31-D9D254F85818}"/>
                </a:ext>
              </a:extLst>
            </p:cNvPr>
            <p:cNvSpPr/>
            <p:nvPr userDrawn="1"/>
          </p:nvSpPr>
          <p:spPr>
            <a:xfrm>
              <a:off x="0" y="1521567"/>
              <a:ext cx="9144000" cy="484643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00492E-5EBE-C745-8EEE-F17D4BB4582E}"/>
                </a:ext>
              </a:extLst>
            </p:cNvPr>
            <p:cNvSpPr/>
            <p:nvPr userDrawn="1"/>
          </p:nvSpPr>
          <p:spPr>
            <a:xfrm>
              <a:off x="185629" y="2001422"/>
              <a:ext cx="8493233" cy="4166364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976C39-0B94-D44F-9108-A52DD0916B5A}"/>
                </a:ext>
              </a:extLst>
            </p:cNvPr>
            <p:cNvSpPr/>
            <p:nvPr userDrawn="1"/>
          </p:nvSpPr>
          <p:spPr>
            <a:xfrm>
              <a:off x="364385" y="2475809"/>
              <a:ext cx="7858340" cy="351322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"/>
          <p:cNvSpPr>
            <a:spLocks noGrp="1"/>
          </p:cNvSpPr>
          <p:nvPr userDrawn="1">
            <p:ph type="ctrTitle"/>
          </p:nvPr>
        </p:nvSpPr>
        <p:spPr>
          <a:xfrm>
            <a:off x="777240" y="2985555"/>
            <a:ext cx="6521640" cy="87321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782058" y="3986784"/>
            <a:ext cx="4297680" cy="51758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7202" y="4650037"/>
            <a:ext cx="35747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"/>
          <p:cNvSpPr>
            <a:spLocks noGrp="1"/>
          </p:cNvSpPr>
          <p:nvPr>
            <p:ph type="body" sz="quarter" idx="10"/>
          </p:nvPr>
        </p:nvSpPr>
        <p:spPr>
          <a:xfrm>
            <a:off x="777240" y="4718304"/>
            <a:ext cx="4443413" cy="5761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Long Copyright">
            <a:extLst>
              <a:ext uri="{FF2B5EF4-FFF2-40B4-BE49-F238E27FC236}">
                <a16:creationId xmlns:a16="http://schemas.microsoft.com/office/drawing/2014/main" id="{54514DA3-A928-4CD1-BFAE-B5DF399C4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7064"/>
            <a:ext cx="9144000" cy="370935"/>
          </a:xfrm>
        </p:spPr>
        <p:txBody>
          <a:bodyPr/>
          <a:lstStyle>
            <a:lvl1pPr algn="ctr">
              <a:defRPr/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Hill.</a:t>
            </a:r>
          </a:p>
        </p:txBody>
      </p:sp>
    </p:spTree>
    <p:extLst>
      <p:ext uri="{BB962C8B-B14F-4D97-AF65-F5344CB8AC3E}">
        <p14:creationId xmlns:p14="http://schemas.microsoft.com/office/powerpoint/2010/main" val="1444719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40767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257300"/>
            <a:ext cx="4076700" cy="4991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995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347" y="6324600"/>
            <a:ext cx="2405307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938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10"/>
            <a:ext cx="8458200" cy="6124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2070496"/>
            <a:ext cx="8458200" cy="649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356A590-66B5-4770-8441-82DC031F56E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2900" y="2900944"/>
            <a:ext cx="8458200" cy="673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3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0BD29E5-BD7B-4CD0-9B09-8F8B24F89F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42900" y="3755354"/>
            <a:ext cx="84582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4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908CA92-5DB2-4DC0-937B-1B178AA9178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42900" y="4635164"/>
            <a:ext cx="8458200" cy="698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5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B728CCD-2639-461B-9841-57505AC1346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42900" y="5514975"/>
            <a:ext cx="8458200" cy="733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6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1" y="6684963"/>
            <a:ext cx="69722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293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5C6490-6A8B-B248-AD66-D6A5CA8314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2900" y="1153274"/>
            <a:ext cx="4076700" cy="6381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790701"/>
            <a:ext cx="4076700" cy="4457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7C8681F-9770-9241-85EA-02518434720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24400" y="1181100"/>
            <a:ext cx="4076700" cy="6381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819274"/>
            <a:ext cx="4076700" cy="4429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A5BA6473-450B-B042-B91A-365CF747A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26412" y="6673531"/>
            <a:ext cx="355840" cy="161396"/>
          </a:xfr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34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with Third as Acc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28380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1" y="4343400"/>
            <a:ext cx="5791200" cy="1905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2432755-BCF5-451F-968D-CFFD10D87B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00800" y="4343400"/>
            <a:ext cx="2400300" cy="1905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3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1" y="6684963"/>
            <a:ext cx="6972299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81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4" pos="4032">
          <p15:clr>
            <a:srgbClr val="FBAE40"/>
          </p15:clr>
        </p15:guide>
        <p15:guide id="5" pos="38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N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MHE altered Background, fixed">
            <a:extLst>
              <a:ext uri="{FF2B5EF4-FFF2-40B4-BE49-F238E27FC236}">
                <a16:creationId xmlns:a16="http://schemas.microsoft.com/office/drawing/2014/main" id="{7A14A7A9-A9D7-4A08-A24F-4D1C1F4C2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6366"/>
            <a:ext cx="9143999" cy="4991100"/>
            <a:chOff x="0" y="1524000"/>
            <a:chExt cx="9143999" cy="49911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00492E-5EBE-C745-8EEE-F17D4BB4582E}"/>
                </a:ext>
              </a:extLst>
            </p:cNvPr>
            <p:cNvSpPr/>
            <p:nvPr userDrawn="1"/>
          </p:nvSpPr>
          <p:spPr>
            <a:xfrm>
              <a:off x="0" y="1524000"/>
              <a:ext cx="9143999" cy="4991100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976C39-0B94-D44F-9108-A52DD0916B5A}"/>
                </a:ext>
              </a:extLst>
            </p:cNvPr>
            <p:cNvSpPr/>
            <p:nvPr userDrawn="1"/>
          </p:nvSpPr>
          <p:spPr>
            <a:xfrm>
              <a:off x="190500" y="2019300"/>
              <a:ext cx="8496300" cy="4267200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"/>
          <p:cNvSpPr>
            <a:spLocks noGrp="1"/>
          </p:cNvSpPr>
          <p:nvPr userDrawn="1">
            <p:ph type="ctrTitle"/>
          </p:nvPr>
        </p:nvSpPr>
        <p:spPr>
          <a:xfrm>
            <a:off x="567378" y="2593298"/>
            <a:ext cx="6980170" cy="113055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"/>
          <p:cNvSpPr>
            <a:spLocks noGrp="1"/>
          </p:cNvSpPr>
          <p:nvPr userDrawn="1">
            <p:ph type="subTitle" idx="1"/>
          </p:nvPr>
        </p:nvSpPr>
        <p:spPr>
          <a:xfrm>
            <a:off x="567378" y="3807503"/>
            <a:ext cx="4542020" cy="71935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MHE line separating subtitles from text">
            <a:extLst>
              <a:ext uri="{FF2B5EF4-FFF2-40B4-BE49-F238E27FC236}">
                <a16:creationId xmlns:a16="http://schemas.microsoft.com/office/drawing/2014/main" id="{EC86C884-D766-9149-B40E-B86A943DE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02310" y="4665027"/>
            <a:ext cx="35747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"/>
          <p:cNvSpPr>
            <a:spLocks noGrp="1"/>
          </p:cNvSpPr>
          <p:nvPr userDrawn="1">
            <p:ph type="body" sz="quarter" idx="10"/>
          </p:nvPr>
        </p:nvSpPr>
        <p:spPr>
          <a:xfrm>
            <a:off x="567378" y="4770769"/>
            <a:ext cx="4443413" cy="57618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Long Copyright">
            <a:extLst>
              <a:ext uri="{FF2B5EF4-FFF2-40B4-BE49-F238E27FC236}">
                <a16:creationId xmlns:a16="http://schemas.microsoft.com/office/drawing/2014/main" id="{54514DA3-A928-4CD1-BFAE-B5DF399C4B3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0" y="6487064"/>
            <a:ext cx="9144000" cy="370935"/>
          </a:xfrm>
        </p:spPr>
        <p:txBody>
          <a:bodyPr/>
          <a:lstStyle>
            <a:lvl1pPr algn="ctr">
              <a:defRPr/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© &lt; add the year&gt; McGraw Hill. All rights reserved. Authorized only for instructor use in the classroom.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dirty="0"/>
              <a:t>No reproduction or further distribution permitted without the prior written consent of McGraw Hill.</a:t>
            </a:r>
          </a:p>
        </p:txBody>
      </p:sp>
    </p:spTree>
    <p:extLst>
      <p:ext uri="{BB962C8B-B14F-4D97-AF65-F5344CB8AC3E}">
        <p14:creationId xmlns:p14="http://schemas.microsoft.com/office/powerpoint/2010/main" val="2692897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  <p15:guide id="2" orient="horz" pos="3960">
          <p15:clr>
            <a:srgbClr val="FBAE40"/>
          </p15:clr>
        </p15:guide>
        <p15:guide id="3" pos="120">
          <p15:clr>
            <a:srgbClr val="FBAE40"/>
          </p15:clr>
        </p15:guide>
        <p15:guide id="4" pos="5472">
          <p15:clr>
            <a:srgbClr val="FBAE40"/>
          </p15:clr>
        </p15:guide>
        <p15:guide id="5" orient="horz" pos="22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Horizontal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/>
          <a:lstStyle>
            <a:lvl1pPr>
              <a:defRPr sz="2400"/>
            </a:lvl1pPr>
          </a:lstStyle>
          <a:p>
            <a:r>
              <a:rPr lang="en-US" dirty="0"/>
              <a:t>Slide Title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28380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4343400"/>
            <a:ext cx="8458200" cy="1905000"/>
          </a:xfrm>
        </p:spPr>
        <p:txBody>
          <a:bodyPr/>
          <a:lstStyle>
            <a:lvl1pPr>
              <a:defRPr/>
            </a:lvl1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0" y="6684963"/>
            <a:ext cx="69723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/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427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Main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347" y="6324600"/>
            <a:ext cx="2405307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82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360">
          <p15:clr>
            <a:srgbClr val="FBAE40"/>
          </p15:clr>
        </p15:guide>
        <p15:guide id="3" pos="264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orizontal Mai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8458200" cy="28380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900" y="4343400"/>
            <a:ext cx="8458200" cy="1905000"/>
          </a:xfrm>
        </p:spPr>
        <p:txBody>
          <a:bodyPr/>
          <a:lstStyle>
            <a:lvl1pPr>
              <a:defRPr/>
            </a:lvl1pPr>
            <a:lvl4pPr marL="455613" indent="0">
              <a:buNone/>
              <a:defRPr/>
            </a:lvl4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100" y="6684963"/>
            <a:ext cx="6972300" cy="173037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80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18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276709"/>
            <a:ext cx="4076700" cy="49716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257300"/>
            <a:ext cx="4076700" cy="4991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5DF60F-BF33-428F-883B-9C19F8378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63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mparison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A4407840-F6A4-4638-BB2F-9FBAA1A81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04800"/>
            <a:ext cx="8458200" cy="67861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5C6490-6A8B-B248-AD66-D6A5CA8314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2900" y="1153274"/>
            <a:ext cx="4076700" cy="6381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13536C2-DC17-4031-9948-17E37EF9911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2900" y="1790701"/>
            <a:ext cx="4076700" cy="4457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7C8681F-9770-9241-85EA-02518434720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24400" y="1181100"/>
            <a:ext cx="4076700" cy="6381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D170F-7AF9-40BB-A11B-08474DF5C3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24400" y="1819274"/>
            <a:ext cx="4076700" cy="4429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Content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ppendix Link">
            <a:extLst>
              <a:ext uri="{FF2B5EF4-FFF2-40B4-BE49-F238E27FC236}">
                <a16:creationId xmlns:a16="http://schemas.microsoft.com/office/drawing/2014/main" id="{24E3FC7A-8095-4466-BF43-4B6D04A5D8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9564" y="6324600"/>
            <a:ext cx="2404872" cy="190500"/>
          </a:xfrm>
        </p:spPr>
        <p:txBody>
          <a:bodyPr anchor="b">
            <a:noAutofit/>
          </a:bodyPr>
          <a:lstStyle>
            <a:lvl1pPr algn="ctr">
              <a:defRPr sz="900"/>
            </a:lvl1pPr>
          </a:lstStyle>
          <a:p>
            <a:pPr lvl="0"/>
            <a:r>
              <a:rPr lang="en-US" dirty="0"/>
              <a:t>Add text alternative link, if needed.</a:t>
            </a:r>
          </a:p>
        </p:txBody>
      </p:sp>
      <p:sp>
        <p:nvSpPr>
          <p:cNvPr id="9" name="Image Credit">
            <a:extLst>
              <a:ext uri="{FF2B5EF4-FFF2-40B4-BE49-F238E27FC236}">
                <a16:creationId xmlns:a16="http://schemas.microsoft.com/office/drawing/2014/main" id="{29651301-3A88-4CBC-9B7F-A569599DC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099" y="6684963"/>
            <a:ext cx="6972301" cy="173037"/>
          </a:xfrm>
        </p:spPr>
        <p:txBody>
          <a:bodyPr anchor="ctr">
            <a:noAutofit/>
          </a:bodyPr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r">
              <a:defRPr sz="9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en-US" dirty="0"/>
              <a:t>Insert Image Credit Here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A5BA6473-450B-B042-B91A-365CF747A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26412" y="6673531"/>
            <a:ext cx="355840" cy="161396"/>
          </a:xfrm>
        </p:spPr>
        <p:txBody>
          <a:bodyPr/>
          <a:lstStyle/>
          <a:p>
            <a:fld id="{68151E55-6873-49E2-B8D5-2F265E6F19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64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pos="2880">
          <p15:clr>
            <a:srgbClr val="FBAE40"/>
          </p15:clr>
        </p15:guide>
        <p15:guide id="4" pos="2976">
          <p15:clr>
            <a:srgbClr val="FBAE40"/>
          </p15:clr>
        </p15:guide>
        <p15:guide id="5" pos="278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GH logo">
            <a:extLst>
              <a:ext uri="{FF2B5EF4-FFF2-40B4-BE49-F238E27FC236}">
                <a16:creationId xmlns:a16="http://schemas.microsoft.com/office/drawing/2014/main" id="{BF372B49-B6F5-4826-B4F8-2F8A4FFF889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6" y="283845"/>
            <a:ext cx="999514" cy="999514"/>
          </a:xfrm>
          <a:prstGeom prst="rect">
            <a:avLst/>
          </a:prstGeom>
        </p:spPr>
      </p:pic>
      <p:sp>
        <p:nvSpPr>
          <p:cNvPr id="3" name="MGH Tagline">
            <a:extLst>
              <a:ext uri="{FF2B5EF4-FFF2-40B4-BE49-F238E27FC236}">
                <a16:creationId xmlns:a16="http://schemas.microsoft.com/office/drawing/2014/main" id="{70E12349-CEA7-4006-B6E3-3E283BDBD258}"/>
              </a:ext>
            </a:extLst>
          </p:cNvPr>
          <p:cNvSpPr txBox="1"/>
          <p:nvPr userDrawn="1"/>
        </p:nvSpPr>
        <p:spPr>
          <a:xfrm>
            <a:off x="5060273" y="337349"/>
            <a:ext cx="3873993" cy="338554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spc="4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Because learning changes everything.</a:t>
            </a:r>
            <a:r>
              <a:rPr lang="en-US" sz="1050" spc="40" baseline="60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®</a:t>
            </a:r>
            <a:endParaRPr lang="en-US" sz="1600" spc="40" baseline="60000" dirty="0"/>
          </a:p>
        </p:txBody>
      </p:sp>
      <p:sp>
        <p:nvSpPr>
          <p:cNvPr id="5" name="Long Copyright"/>
          <p:cNvSpPr>
            <a:spLocks noGrp="1"/>
          </p:cNvSpPr>
          <p:nvPr>
            <p:ph type="ftr" sz="quarter" idx="3"/>
          </p:nvPr>
        </p:nvSpPr>
        <p:spPr>
          <a:xfrm>
            <a:off x="0" y="6478439"/>
            <a:ext cx="9144000" cy="3795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Add long copyright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32547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4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0">
          <p15:clr>
            <a:srgbClr val="F26B43"/>
          </p15:clr>
        </p15:guide>
        <p15:guide id="2" orient="horz" pos="192">
          <p15:clr>
            <a:srgbClr val="F26B43"/>
          </p15:clr>
        </p15:guide>
        <p15:guide id="5" pos="2880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960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">
            <a:extLst>
              <a:ext uri="{FF2B5EF4-FFF2-40B4-BE49-F238E27FC236}">
                <a16:creationId xmlns:a16="http://schemas.microsoft.com/office/drawing/2014/main" id="{881C4C4E-EEEF-442A-AE3B-63C7E062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6257"/>
            <a:ext cx="8458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GOES HERE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4F2C87DD-ADFA-433D-B7C8-4E9E42BC9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273877"/>
            <a:ext cx="8458200" cy="4944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22319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hort Copyright">
            <a:extLst>
              <a:ext uri="{FF2B5EF4-FFF2-40B4-BE49-F238E27FC236}">
                <a16:creationId xmlns:a16="http://schemas.microsoft.com/office/drawing/2014/main" id="{36838A37-515E-4F5C-BF9F-CE51891A9C27}"/>
              </a:ext>
            </a:extLst>
          </p:cNvPr>
          <p:cNvSpPr txBox="1"/>
          <p:nvPr userDrawn="1"/>
        </p:nvSpPr>
        <p:spPr>
          <a:xfrm>
            <a:off x="215658" y="6664280"/>
            <a:ext cx="1233578" cy="215444"/>
          </a:xfrm>
          <a:prstGeom prst="rect">
            <a:avLst/>
          </a:prstGeom>
          <a:noFill/>
        </p:spPr>
        <p:txBody>
          <a:bodyPr wrap="square" lIns="45720" rIns="45720" rtlCol="0" anchor="ctr">
            <a:spAutoFit/>
          </a:bodyPr>
          <a:lstStyle/>
          <a:p>
            <a:r>
              <a:rPr lang="en-US" sz="800" b="0" dirty="0">
                <a:solidFill>
                  <a:schemeClr val="tx1"/>
                </a:solidFill>
              </a:rPr>
              <a:t>© McGraw Hill, LLC</a:t>
            </a: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C2E4AF62-4201-4F5D-966F-4A59CD13C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412" y="6673531"/>
            <a:ext cx="355840" cy="161396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22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96" r:id="rId2"/>
    <p:sldLayoutId id="2147483697" r:id="rId3"/>
    <p:sldLayoutId id="2147483698" r:id="rId4"/>
    <p:sldLayoutId id="2147483710" r:id="rId5"/>
    <p:sldLayoutId id="2147483699" r:id="rId6"/>
    <p:sldLayoutId id="2147483700" r:id="rId7"/>
    <p:sldLayoutId id="2147483701" r:id="rId8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720E1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Tx/>
        <a:buFont typeface="Arial" panose="020B0604020202020204" pitchFamily="34" charset="0"/>
        <a:buNone/>
        <a:tabLst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344488" indent="-3429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Tx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517525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741363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71550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192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624">
          <p15:clr>
            <a:srgbClr val="F26B43"/>
          </p15:clr>
        </p15:guide>
        <p15:guide id="11" orient="horz" pos="4104">
          <p15:clr>
            <a:srgbClr val="F26B43"/>
          </p15:clr>
        </p15:guide>
        <p15:guide id="12" orient="horz" pos="864">
          <p15:clr>
            <a:srgbClr val="F26B43"/>
          </p15:clr>
        </p15:guide>
        <p15:guide id="13" orient="horz" pos="360">
          <p15:clr>
            <a:srgbClr val="F26B43"/>
          </p15:clr>
        </p15:guide>
        <p15:guide id="14" orient="horz" pos="3936">
          <p15:clr>
            <a:srgbClr val="F26B43"/>
          </p15:clr>
        </p15:guide>
        <p15:guide id="15" pos="984">
          <p15:clr>
            <a:srgbClr val="F26B43"/>
          </p15:clr>
        </p15:guide>
        <p15:guide id="16" pos="5376">
          <p15:clr>
            <a:srgbClr val="F26B43"/>
          </p15:clr>
        </p15:guide>
        <p15:guide id="17" pos="2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5691"/>
            <a:ext cx="9144000" cy="3623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Add long copyright line here</a:t>
            </a:r>
          </a:p>
        </p:txBody>
      </p:sp>
      <p:sp>
        <p:nvSpPr>
          <p:cNvPr id="6" name="MGH Yellow Line">
            <a:extLst>
              <a:ext uri="{FF2B5EF4-FFF2-40B4-BE49-F238E27FC236}">
                <a16:creationId xmlns:a16="http://schemas.microsoft.com/office/drawing/2014/main" id="{F20163A4-4644-4B17-9C8A-EF42A992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32547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73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16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ctr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0">
          <p15:clr>
            <a:srgbClr val="F26B43"/>
          </p15:clr>
        </p15:guide>
        <p15:guide id="2" orient="horz" pos="192">
          <p15:clr>
            <a:srgbClr val="F26B43"/>
          </p15:clr>
        </p15:guide>
        <p15:guide id="5" pos="2112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624">
          <p15:clr>
            <a:srgbClr val="F26B43"/>
          </p15:clr>
        </p15:guide>
        <p15:guide id="11" orient="horz" pos="4104">
          <p15:clr>
            <a:srgbClr val="F26B43"/>
          </p15:clr>
        </p15:guide>
        <p15:guide id="12" orient="horz" pos="2160">
          <p15:clr>
            <a:srgbClr val="F26B43"/>
          </p15:clr>
        </p15:guide>
        <p15:guide id="13" pos="364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>
            <a:extLst>
              <a:ext uri="{FF2B5EF4-FFF2-40B4-BE49-F238E27FC236}">
                <a16:creationId xmlns:a16="http://schemas.microsoft.com/office/drawing/2014/main" id="{BEB99B55-73FB-42B4-93ED-C5E818675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1" y="1976546"/>
            <a:ext cx="64805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Slide Content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22319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hort Copyright">
            <a:extLst>
              <a:ext uri="{FF2B5EF4-FFF2-40B4-BE49-F238E27FC236}">
                <a16:creationId xmlns:a16="http://schemas.microsoft.com/office/drawing/2014/main" id="{36838A37-515E-4F5C-BF9F-CE51891A9C27}"/>
              </a:ext>
            </a:extLst>
          </p:cNvPr>
          <p:cNvSpPr txBox="1"/>
          <p:nvPr userDrawn="1"/>
        </p:nvSpPr>
        <p:spPr>
          <a:xfrm>
            <a:off x="224279" y="6660234"/>
            <a:ext cx="1285344" cy="215444"/>
          </a:xfrm>
          <a:prstGeom prst="rect">
            <a:avLst/>
          </a:prstGeom>
          <a:noFill/>
        </p:spPr>
        <p:txBody>
          <a:bodyPr wrap="square" lIns="45720" rIns="45720" rtlCol="0" anchor="ctr">
            <a:spAutoFit/>
          </a:bodyPr>
          <a:lstStyle/>
          <a:p>
            <a:r>
              <a:rPr lang="en-US" sz="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McGraw Hill</a:t>
            </a: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C2E4AF62-4201-4F5D-966F-4A59CD13C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202" y="6682314"/>
            <a:ext cx="342900" cy="143831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lang="en-US" sz="8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MGH Shape">
            <a:extLst>
              <a:ext uri="{FF2B5EF4-FFF2-40B4-BE49-F238E27FC236}">
                <a16:creationId xmlns:a16="http://schemas.microsoft.com/office/drawing/2014/main" id="{B719ECBD-8119-4217-9D58-2638FA43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22742" y="0"/>
            <a:ext cx="2521258" cy="6623843"/>
            <a:chOff x="3491346" y="0"/>
            <a:chExt cx="2508933" cy="6367263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FCAD01AC-30CD-4728-B0FD-543493B2CE55}"/>
                </a:ext>
              </a:extLst>
            </p:cNvPr>
            <p:cNvSpPr/>
            <p:nvPr/>
          </p:nvSpPr>
          <p:spPr>
            <a:xfrm rot="10800000">
              <a:off x="5468761" y="1352709"/>
              <a:ext cx="531517" cy="1821241"/>
            </a:xfrm>
            <a:custGeom>
              <a:avLst/>
              <a:gdLst>
                <a:gd name="connsiteX0" fmla="*/ 0 w 531517"/>
                <a:gd name="connsiteY0" fmla="*/ 1821241 h 1821241"/>
                <a:gd name="connsiteX1" fmla="*/ 0 w 531517"/>
                <a:gd name="connsiteY1" fmla="*/ 0 h 1821241"/>
                <a:gd name="connsiteX2" fmla="*/ 531517 w 531517"/>
                <a:gd name="connsiteY2" fmla="*/ 672400 h 1821241"/>
                <a:gd name="connsiteX3" fmla="*/ 0 w 531517"/>
                <a:gd name="connsiteY3" fmla="*/ 1821241 h 182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17" h="1821241">
                  <a:moveTo>
                    <a:pt x="0" y="1821241"/>
                  </a:moveTo>
                  <a:lnTo>
                    <a:pt x="0" y="0"/>
                  </a:lnTo>
                  <a:lnTo>
                    <a:pt x="531517" y="672400"/>
                  </a:lnTo>
                  <a:lnTo>
                    <a:pt x="0" y="1821241"/>
                  </a:lnTo>
                  <a:close/>
                </a:path>
              </a:pathLst>
            </a:custGeom>
            <a:solidFill>
              <a:srgbClr val="9F2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A51DD71-B849-456F-A479-25728C0B26F4}"/>
                </a:ext>
              </a:extLst>
            </p:cNvPr>
            <p:cNvSpPr/>
            <p:nvPr/>
          </p:nvSpPr>
          <p:spPr>
            <a:xfrm rot="10800000">
              <a:off x="3491346" y="0"/>
              <a:ext cx="2508932" cy="2501550"/>
            </a:xfrm>
            <a:custGeom>
              <a:avLst/>
              <a:gdLst>
                <a:gd name="connsiteX0" fmla="*/ 2508932 w 2508932"/>
                <a:gd name="connsiteY0" fmla="*/ 2501550 h 2501550"/>
                <a:gd name="connsiteX1" fmla="*/ 0 w 2508932"/>
                <a:gd name="connsiteY1" fmla="*/ 2501550 h 2501550"/>
                <a:gd name="connsiteX2" fmla="*/ 0 w 2508932"/>
                <a:gd name="connsiteY2" fmla="*/ 1148841 h 2501550"/>
                <a:gd name="connsiteX3" fmla="*/ 531517 w 2508932"/>
                <a:gd name="connsiteY3" fmla="*/ 0 h 2501550"/>
                <a:gd name="connsiteX4" fmla="*/ 2508932 w 2508932"/>
                <a:gd name="connsiteY4" fmla="*/ 2501550 h 250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8932" h="2501550">
                  <a:moveTo>
                    <a:pt x="2508932" y="2501550"/>
                  </a:moveTo>
                  <a:lnTo>
                    <a:pt x="0" y="2501550"/>
                  </a:lnTo>
                  <a:lnTo>
                    <a:pt x="0" y="1148841"/>
                  </a:lnTo>
                  <a:lnTo>
                    <a:pt x="531517" y="0"/>
                  </a:lnTo>
                  <a:lnTo>
                    <a:pt x="2508932" y="2501550"/>
                  </a:lnTo>
                  <a:close/>
                </a:path>
              </a:pathLst>
            </a:custGeom>
            <a:solidFill>
              <a:srgbClr val="E2D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CE349BEA-4244-4589-91D3-1DECC6AB1E90}"/>
                </a:ext>
              </a:extLst>
            </p:cNvPr>
            <p:cNvSpPr/>
            <p:nvPr/>
          </p:nvSpPr>
          <p:spPr>
            <a:xfrm rot="10800000">
              <a:off x="3680272" y="1352707"/>
              <a:ext cx="2320007" cy="5014556"/>
            </a:xfrm>
            <a:custGeom>
              <a:avLst/>
              <a:gdLst>
                <a:gd name="connsiteX0" fmla="*/ 0 w 2320007"/>
                <a:gd name="connsiteY0" fmla="*/ 5014556 h 5014556"/>
                <a:gd name="connsiteX1" fmla="*/ 0 w 2320007"/>
                <a:gd name="connsiteY1" fmla="*/ 0 h 5014556"/>
                <a:gd name="connsiteX2" fmla="*/ 2320007 w 2320007"/>
                <a:gd name="connsiteY2" fmla="*/ 0 h 5014556"/>
                <a:gd name="connsiteX3" fmla="*/ 531518 w 2320007"/>
                <a:gd name="connsiteY3" fmla="*/ 3865713 h 5014556"/>
                <a:gd name="connsiteX4" fmla="*/ 1 w 2320007"/>
                <a:gd name="connsiteY4" fmla="*/ 3193313 h 5014556"/>
                <a:gd name="connsiteX5" fmla="*/ 1 w 2320007"/>
                <a:gd name="connsiteY5" fmla="*/ 5014554 h 5014556"/>
                <a:gd name="connsiteX6" fmla="*/ 0 w 2320007"/>
                <a:gd name="connsiteY6" fmla="*/ 5014556 h 501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007" h="5014556">
                  <a:moveTo>
                    <a:pt x="0" y="5014556"/>
                  </a:moveTo>
                  <a:lnTo>
                    <a:pt x="0" y="0"/>
                  </a:lnTo>
                  <a:lnTo>
                    <a:pt x="2320007" y="0"/>
                  </a:lnTo>
                  <a:lnTo>
                    <a:pt x="531518" y="3865713"/>
                  </a:lnTo>
                  <a:lnTo>
                    <a:pt x="1" y="3193313"/>
                  </a:lnTo>
                  <a:lnTo>
                    <a:pt x="1" y="5014554"/>
                  </a:lnTo>
                  <a:lnTo>
                    <a:pt x="0" y="50145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13" name="Title Placeholder">
            <a:extLst>
              <a:ext uri="{FF2B5EF4-FFF2-40B4-BE49-F238E27FC236}">
                <a16:creationId xmlns:a16="http://schemas.microsoft.com/office/drawing/2014/main" id="{34622483-C344-43F3-82BE-D7AE2DFF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6257"/>
            <a:ext cx="6073803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95117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1588" indent="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517525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741363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0">
          <p15:clr>
            <a:srgbClr val="F26B43"/>
          </p15:clr>
        </p15:guide>
        <p15:guide id="2" orient="horz" pos="192">
          <p15:clr>
            <a:srgbClr val="F26B43"/>
          </p15:clr>
        </p15:guide>
        <p15:guide id="5" pos="5544">
          <p15:clr>
            <a:srgbClr val="F26B43"/>
          </p15:clr>
        </p15:guide>
        <p15:guide id="6" pos="216">
          <p15:clr>
            <a:srgbClr val="F26B43"/>
          </p15:clr>
        </p15:guide>
        <p15:guide id="7" pos="4296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1248">
          <p15:clr>
            <a:srgbClr val="F26B43"/>
          </p15:clr>
        </p15:guide>
        <p15:guide id="11" orient="horz" pos="3984">
          <p15:clr>
            <a:srgbClr val="F26B43"/>
          </p15:clr>
        </p15:guide>
        <p15:guide id="12" orient="horz" pos="1656">
          <p15:clr>
            <a:srgbClr val="F26B43"/>
          </p15:clr>
        </p15:guide>
        <p15:guide id="13" pos="2980">
          <p15:clr>
            <a:srgbClr val="F26B43"/>
          </p15:clr>
        </p15:guide>
        <p15:guide id="14" orient="horz" pos="2260">
          <p15:clr>
            <a:srgbClr val="F26B43"/>
          </p15:clr>
        </p15:guide>
        <p15:guide id="15" pos="26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">
            <a:extLst>
              <a:ext uri="{FF2B5EF4-FFF2-40B4-BE49-F238E27FC236}">
                <a16:creationId xmlns:a16="http://schemas.microsoft.com/office/drawing/2014/main" id="{881C4C4E-EEEF-442A-AE3B-63C7E062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6257"/>
            <a:ext cx="8458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goes here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4F2C87DD-ADFA-433D-B7C8-4E9E42BC9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371599"/>
            <a:ext cx="8458200" cy="4876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MGH Yellow Line">
            <a:extLst>
              <a:ext uri="{FF2B5EF4-FFF2-40B4-BE49-F238E27FC236}">
                <a16:creationId xmlns:a16="http://schemas.microsoft.com/office/drawing/2014/main" id="{86E6E250-D1F9-6444-A77C-4DC8C64A9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22319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hort Copyright">
            <a:extLst>
              <a:ext uri="{FF2B5EF4-FFF2-40B4-BE49-F238E27FC236}">
                <a16:creationId xmlns:a16="http://schemas.microsoft.com/office/drawing/2014/main" id="{36838A37-515E-4F5C-BF9F-CE51891A9C27}"/>
              </a:ext>
            </a:extLst>
          </p:cNvPr>
          <p:cNvSpPr txBox="1"/>
          <p:nvPr userDrawn="1"/>
        </p:nvSpPr>
        <p:spPr>
          <a:xfrm>
            <a:off x="215658" y="6664280"/>
            <a:ext cx="1233578" cy="215444"/>
          </a:xfrm>
          <a:prstGeom prst="rect">
            <a:avLst/>
          </a:prstGeom>
          <a:noFill/>
        </p:spPr>
        <p:txBody>
          <a:bodyPr wrap="square" lIns="45720" rIns="45720" rtlCol="0" anchor="ctr">
            <a:spAutoFit/>
          </a:bodyPr>
          <a:lstStyle/>
          <a:p>
            <a:r>
              <a:rPr lang="en-US" sz="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McGraw Hill</a:t>
            </a:r>
          </a:p>
        </p:txBody>
      </p: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C2E4AF62-4201-4F5D-966F-4A59CD13C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26412" y="6673531"/>
            <a:ext cx="355840" cy="161396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151E55-6873-49E2-B8D5-2F265E6F19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63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800"/>
        </a:spcAft>
        <a:buClrTx/>
        <a:buSzTx/>
        <a:buFont typeface="Arial" panose="020B0604020202020204" pitchFamily="34" charset="0"/>
        <a:buNone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344488" indent="-3429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517525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741363" indent="-28575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71550" indent="-28575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192">
          <p15:clr>
            <a:srgbClr val="F26B43"/>
          </p15:clr>
        </p15:guide>
        <p15:guide id="6" pos="216">
          <p15:clr>
            <a:srgbClr val="F26B43"/>
          </p15:clr>
        </p15:guide>
        <p15:guide id="7" pos="5544">
          <p15:clr>
            <a:srgbClr val="F26B43"/>
          </p15:clr>
        </p15:guide>
        <p15:guide id="9" orient="horz" pos="4211">
          <p15:clr>
            <a:srgbClr val="F26B43"/>
          </p15:clr>
        </p15:guide>
        <p15:guide id="10" orient="horz" pos="624">
          <p15:clr>
            <a:srgbClr val="F26B43"/>
          </p15:clr>
        </p15:guide>
        <p15:guide id="11" orient="horz" pos="4104">
          <p15:clr>
            <a:srgbClr val="F26B43"/>
          </p15:clr>
        </p15:guide>
        <p15:guide id="12" orient="horz" pos="864">
          <p15:clr>
            <a:srgbClr val="F26B43"/>
          </p15:clr>
        </p15:guide>
        <p15:guide id="13" orient="horz" pos="360">
          <p15:clr>
            <a:srgbClr val="F26B43"/>
          </p15:clr>
        </p15:guide>
        <p15:guide id="14" orient="horz" pos="3936">
          <p15:clr>
            <a:srgbClr val="F26B43"/>
          </p15:clr>
        </p15:guide>
        <p15:guide id="15" pos="984">
          <p15:clr>
            <a:srgbClr val="F26B43"/>
          </p15:clr>
        </p15:guide>
        <p15:guide id="16" pos="5376">
          <p15:clr>
            <a:srgbClr val="F26B43"/>
          </p15:clr>
        </p15:guide>
        <p15:guide id="17" pos="26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457200">
              <a:spcBef>
                <a:spcPct val="20000"/>
              </a:spcBef>
              <a:defRPr/>
            </a:pPr>
            <a:r>
              <a:rPr lang="en-US" dirty="0"/>
              <a:t>Add long copyright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GH Yellow Line">
            <a:extLst>
              <a:ext uri="{FF2B5EF4-FFF2-40B4-BE49-F238E27FC236}">
                <a16:creationId xmlns:a16="http://schemas.microsoft.com/office/drawing/2014/main" id="{9F624951-E791-4248-A4C5-C9C2A6E4F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622319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ort Copyright">
            <a:extLst>
              <a:ext uri="{FF2B5EF4-FFF2-40B4-BE49-F238E27FC236}">
                <a16:creationId xmlns:a16="http://schemas.microsoft.com/office/drawing/2014/main" id="{91E9FA2A-73D7-4721-9284-D418FADB215B}"/>
              </a:ext>
            </a:extLst>
          </p:cNvPr>
          <p:cNvSpPr txBox="1"/>
          <p:nvPr userDrawn="1"/>
        </p:nvSpPr>
        <p:spPr>
          <a:xfrm>
            <a:off x="215658" y="6664280"/>
            <a:ext cx="1233578" cy="215444"/>
          </a:xfrm>
          <a:prstGeom prst="rect">
            <a:avLst/>
          </a:prstGeom>
          <a:noFill/>
        </p:spPr>
        <p:txBody>
          <a:bodyPr wrap="square" lIns="45720" rIns="45720" rtlCol="0" anchor="ctr">
            <a:spAutoFit/>
          </a:bodyPr>
          <a:lstStyle/>
          <a:p>
            <a:r>
              <a:rPr lang="en-US" sz="800" b="0" dirty="0">
                <a:solidFill>
                  <a:schemeClr val="tx1"/>
                </a:solidFill>
              </a:rPr>
              <a:t>© McGraw Hill, LLC</a:t>
            </a:r>
          </a:p>
        </p:txBody>
      </p:sp>
    </p:spTree>
    <p:extLst>
      <p:ext uri="{BB962C8B-B14F-4D97-AF65-F5344CB8AC3E}">
        <p14:creationId xmlns:p14="http://schemas.microsoft.com/office/powerpoint/2010/main" val="277516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3C898D-DDDA-464A-82BC-F84CA9BAC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792" y="3067608"/>
            <a:ext cx="2788920" cy="1157665"/>
          </a:xfrm>
          <a:prstGeom prst="rect">
            <a:avLst/>
          </a:prstGeom>
          <a:effectLst/>
        </p:spPr>
        <p:txBody>
          <a:bodyPr/>
          <a:lstStyle/>
          <a:p>
            <a:r>
              <a:rPr lang="en-US" dirty="0"/>
              <a:t>CHAPTER 5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C8997E-99DD-4F79-B1A3-37B15C3167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792" y="4432624"/>
            <a:ext cx="2788920" cy="612821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/>
                <a:sym typeface="Calibri"/>
              </a:rPr>
              <a:t>Planning</a:t>
            </a:r>
            <a:r>
              <a:rPr lang="en-US" sz="1050" dirty="0">
                <a:latin typeface="Calibri" panose="020F0502020204030204" pitchFamily="34" charset="0"/>
                <a:cs typeface="Calibri"/>
                <a:sym typeface="Calibri"/>
              </a:rPr>
              <a:t> </a:t>
            </a:r>
          </a:p>
          <a:p>
            <a:r>
              <a:rPr lang="en-US" sz="2000" dirty="0">
                <a:latin typeface="Calibri" panose="020F0502020204030204" pitchFamily="34" charset="0"/>
                <a:cs typeface="Calibri"/>
                <a:sym typeface="Calibri"/>
              </a:rPr>
              <a:t>The Foundation of Successful Management</a:t>
            </a:r>
            <a:endParaRPr lang="en-US" sz="20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AC04D-0452-8047-942B-596DB601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50"/>
          <a:stretch/>
        </p:blipFill>
        <p:spPr>
          <a:xfrm>
            <a:off x="4636008" y="827679"/>
            <a:ext cx="4229100" cy="53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6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9144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0F7400-4332-6B4F-A67F-CEE3906A4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THE IMPORTANCE OF DEADLINES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680E1478-EDFE-4902-B3E3-4446508B76F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068307246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736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FBC5E6-FF9F-49D0-808E-59E994827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1203A3-F424-4D3C-8EE0-3B31B699C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127ED91-CBA8-41A4-8766-FB3ADC4FE0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E3E9E9-361E-4EF9-B402-59D2D86D9E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0F7400-4332-6B4F-A67F-CEE3906A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CAREER CORNER: MANAGING YOUR CAREER READINESS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4DAC2F-CF9C-0440-B5BA-7001FA4592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900" y="1456017"/>
            <a:ext cx="8458200" cy="1371600"/>
          </a:xfrm>
          <a:ln>
            <a:solidFill>
              <a:srgbClr val="615C9C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3200" dirty="0"/>
              <a:t>Becoming More Proactive</a:t>
            </a:r>
          </a:p>
        </p:txBody>
      </p:sp>
    </p:spTree>
    <p:extLst>
      <p:ext uri="{BB962C8B-B14F-4D97-AF65-F5344CB8AC3E}">
        <p14:creationId xmlns:p14="http://schemas.microsoft.com/office/powerpoint/2010/main" val="77680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9144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FE0F7400-4332-6B4F-A67F-CEE3906A4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Career Readiness:</a:t>
            </a:r>
            <a:br>
              <a:rPr lang="en-US" sz="4800" dirty="0"/>
            </a:br>
            <a:r>
              <a:rPr lang="en-US" sz="4800" dirty="0"/>
              <a:t>BECOMING MORE PROACTIVE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13D78465-D760-43A1-A155-F40501308E49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100346405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7397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0F7400-4332-6B4F-A67F-CEE3906A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Putting goals to work.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2E52BA-00A4-8E42-8FF2-0A61C93174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6049" y="1123229"/>
            <a:ext cx="8355051" cy="1053896"/>
          </a:xfrm>
          <a:ln>
            <a:solidFill>
              <a:srgbClr val="ED7700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#1: Make a list of current important tasks, projects, or commitments at school or work.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542762-12EB-CF48-A4FC-3092DB072B4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42900" y="2746452"/>
            <a:ext cx="8355051" cy="1365096"/>
          </a:xfrm>
          <a:ln>
            <a:solidFill>
              <a:srgbClr val="ED7700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#2: For each task listed, identify at least one step you need to take towards successfully accomplishing the work. 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3D00839-2C21-8B43-9542-86031B6B913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2899" y="4483510"/>
            <a:ext cx="8355051" cy="1519083"/>
          </a:xfrm>
          <a:ln>
            <a:solidFill>
              <a:srgbClr val="ED7700"/>
            </a:solidFill>
          </a:ln>
        </p:spPr>
        <p:txBody>
          <a:bodyPr>
            <a:normAutofit/>
          </a:bodyPr>
          <a:lstStyle/>
          <a:p>
            <a:pPr marL="9525">
              <a:buClr>
                <a:schemeClr val="tx1"/>
              </a:buClr>
            </a:pPr>
            <a:r>
              <a:rPr lang="en-US" sz="3000" dirty="0">
                <a:solidFill>
                  <a:schemeClr val="tx1"/>
                </a:solidFill>
              </a:rPr>
              <a:t>#3: Set a deadline to accomplish each identified step.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7" grpId="0" build="p" animBg="1"/>
      <p:bldP spid="8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PLANNING AND STRATEGIC MANAGEMENT</a:t>
            </a:r>
          </a:p>
        </p:txBody>
      </p:sp>
      <p:pic>
        <p:nvPicPr>
          <p:cNvPr id="3" name="Picture 2" descr="Figure 5.1 shows the planning and strategic management stages.">
            <a:extLst>
              <a:ext uri="{FF2B5EF4-FFF2-40B4-BE49-F238E27FC236}">
                <a16:creationId xmlns:a16="http://schemas.microsoft.com/office/drawing/2014/main" id="{0BC045B8-4668-3D42-9483-26AC300F6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5048"/>
            <a:ext cx="9144000" cy="272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5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83F320-4D57-DB49-93AC-3AC4CC4F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DEVELOPING A </a:t>
            </a:r>
            <a:r>
              <a:rPr lang="en-US" i="1" u="sng" dirty="0">
                <a:solidFill>
                  <a:srgbClr val="FF0000"/>
                </a:solidFill>
              </a:rPr>
              <a:t>SUSTAINABLE</a:t>
            </a:r>
            <a:r>
              <a:rPr lang="en-US" dirty="0"/>
              <a:t> COMPETITIVE ADVANTAGE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BE5EEC-301F-7B45-934C-E4295201F42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7819" y="1276709"/>
            <a:ext cx="3283975" cy="4971691"/>
          </a:xfrm>
          <a:ln>
            <a:solidFill>
              <a:srgbClr val="ED7700"/>
            </a:solidFill>
          </a:ln>
        </p:spPr>
        <p:txBody>
          <a:bodyPr>
            <a:normAutofit/>
          </a:bodyPr>
          <a:lstStyle/>
          <a:p>
            <a:pPr lvl="0">
              <a:buSzPts val="2400"/>
            </a:pPr>
            <a:r>
              <a:rPr lang="en-US" sz="2400" b="1" u="sng" dirty="0"/>
              <a:t>Competitive advantage:</a:t>
            </a:r>
            <a:endParaRPr lang="en-US" sz="2400" u="sng" dirty="0"/>
          </a:p>
          <a:p>
            <a:pPr marL="742950" lvl="1" indent="-285750">
              <a:spcBef>
                <a:spcPts val="1200"/>
              </a:spcBef>
              <a:buClr>
                <a:srgbClr val="000000"/>
              </a:buClr>
              <a:buSzPts val="2000"/>
            </a:pPr>
            <a:r>
              <a:rPr lang="en-US" sz="2800" dirty="0"/>
              <a:t>Ability of an organization to perform more effectively than competitors</a:t>
            </a:r>
          </a:p>
          <a:p>
            <a:pPr marL="742950" lvl="1" indent="-285750">
              <a:spcBef>
                <a:spcPts val="1200"/>
              </a:spcBef>
              <a:buClr>
                <a:srgbClr val="000000"/>
              </a:buClr>
              <a:buSzPts val="2000"/>
            </a:pPr>
            <a:r>
              <a:rPr lang="en-US" sz="2800" dirty="0"/>
              <a:t>Thereby, </a:t>
            </a:r>
            <a:r>
              <a:rPr lang="en-US" sz="2800" b="1" i="1" u="sng" dirty="0">
                <a:solidFill>
                  <a:srgbClr val="FF0000"/>
                </a:solidFill>
              </a:rPr>
              <a:t>outperforming</a:t>
            </a:r>
            <a:r>
              <a:rPr lang="en-US" sz="2800" dirty="0"/>
              <a:t> them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104793-7805-A84F-8279-B4059CDB53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46090" y="1276708"/>
            <a:ext cx="5055010" cy="4971692"/>
          </a:xfrm>
          <a:ln>
            <a:solidFill>
              <a:srgbClr val="615C9C"/>
            </a:solidFill>
          </a:ln>
        </p:spPr>
        <p:txBody>
          <a:bodyPr>
            <a:normAutofit/>
          </a:bodyPr>
          <a:lstStyle/>
          <a:p>
            <a:pPr lvl="0">
              <a:spcBef>
                <a:spcPts val="1280"/>
              </a:spcBef>
              <a:buSzPts val="2400"/>
            </a:pPr>
            <a:r>
              <a:rPr lang="en-US" sz="2400" b="1" i="1" u="sng" dirty="0">
                <a:solidFill>
                  <a:srgbClr val="FF0000"/>
                </a:solidFill>
              </a:rPr>
              <a:t>Sustainable </a:t>
            </a:r>
            <a:r>
              <a:rPr lang="en-US" sz="2400" b="1" dirty="0"/>
              <a:t>competitive advantage: </a:t>
            </a:r>
            <a:endParaRPr lang="en-US" sz="2400" dirty="0"/>
          </a:p>
          <a:p>
            <a:pPr marL="742950" lvl="1" indent="-285750">
              <a:spcBef>
                <a:spcPts val="1200"/>
              </a:spcBef>
              <a:buClr>
                <a:srgbClr val="000000"/>
              </a:buClr>
              <a:buSzPts val="2000"/>
            </a:pPr>
            <a:r>
              <a:rPr lang="en-US" sz="3200" dirty="0"/>
              <a:t>Organization can </a:t>
            </a:r>
            <a:r>
              <a:rPr lang="en-US" sz="3200" u="sng" dirty="0"/>
              <a:t>STAY AHEAD:</a:t>
            </a:r>
          </a:p>
          <a:p>
            <a:pPr marL="1258888" lvl="2" indent="-222250">
              <a:spcBef>
                <a:spcPts val="1200"/>
              </a:spcBef>
              <a:buClr>
                <a:srgbClr val="000000"/>
              </a:buClr>
              <a:buFont typeface="Calibri"/>
              <a:buAutoNum type="arabicPeriod"/>
            </a:pPr>
            <a:r>
              <a:rPr lang="en-US" sz="2400" dirty="0"/>
              <a:t>In being responsive to customers</a:t>
            </a:r>
          </a:p>
          <a:p>
            <a:pPr marL="1258888" lvl="2" indent="-222250">
              <a:spcBef>
                <a:spcPts val="400"/>
              </a:spcBef>
              <a:buClr>
                <a:srgbClr val="000000"/>
              </a:buClr>
              <a:buFont typeface="Calibri"/>
              <a:buAutoNum type="arabicPeriod"/>
            </a:pPr>
            <a:r>
              <a:rPr lang="en-US" sz="2400" dirty="0"/>
              <a:t>In innovating</a:t>
            </a:r>
          </a:p>
          <a:p>
            <a:pPr marL="1258888" lvl="2" indent="-222250">
              <a:spcBef>
                <a:spcPts val="400"/>
              </a:spcBef>
              <a:buClr>
                <a:srgbClr val="000000"/>
              </a:buClr>
              <a:buFont typeface="Calibri"/>
              <a:buAutoNum type="arabicPeriod"/>
            </a:pPr>
            <a:r>
              <a:rPr lang="en-US" sz="2400" dirty="0"/>
              <a:t>In quality</a:t>
            </a:r>
          </a:p>
          <a:p>
            <a:pPr marL="1258888" lvl="2" indent="-222250">
              <a:spcBef>
                <a:spcPts val="400"/>
              </a:spcBef>
              <a:buClr>
                <a:srgbClr val="000000"/>
              </a:buClr>
              <a:buFont typeface="Calibri"/>
              <a:buAutoNum type="arabicPeriod"/>
            </a:pPr>
            <a:r>
              <a:rPr lang="en-US" sz="2400" dirty="0"/>
              <a:t>In effectiveness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37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6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9144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FE0F7400-4332-6B4F-A67F-CEE3906A4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286604"/>
            <a:ext cx="8150450" cy="8540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/>
              <a:t>LONG-TERM</a:t>
            </a:r>
            <a:r>
              <a:rPr lang="en-US" sz="4400" dirty="0"/>
              <a:t> &amp; </a:t>
            </a:r>
            <a:r>
              <a:rPr lang="en-US" sz="4400" b="1" dirty="0"/>
              <a:t>SHORT-TERM</a:t>
            </a:r>
            <a:r>
              <a:rPr lang="en-US" sz="4400" dirty="0"/>
              <a:t> 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9AD7B6-C14F-7E46-BB82-FE8154CF6F8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4632" y="1845734"/>
            <a:ext cx="5349567" cy="4023360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buFont typeface="Calibri" panose="020F050202020403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Goal:</a:t>
            </a:r>
            <a:r>
              <a:rPr lang="en-US" sz="2800" dirty="0"/>
              <a:t> specific commitment to achieve a measurable result within a stated period of time </a:t>
            </a:r>
          </a:p>
          <a:p>
            <a:pPr marL="457200" indent="-457200">
              <a:buFont typeface="Calibri" panose="020F0502020204030204" pitchFamily="34" charset="0"/>
              <a:buChar char="•"/>
            </a:pPr>
            <a:endParaRPr lang="en-US" sz="2800" dirty="0"/>
          </a:p>
          <a:p>
            <a:pPr marL="801688" lvl="1" indent="-457200"/>
            <a:r>
              <a:rPr lang="en-US" sz="2400" dirty="0">
                <a:solidFill>
                  <a:srgbClr val="FF0000"/>
                </a:solidFill>
              </a:rPr>
              <a:t>Long-term goals </a:t>
            </a:r>
            <a:r>
              <a:rPr lang="en-US" sz="2400" dirty="0"/>
              <a:t>are referred to as </a:t>
            </a:r>
            <a:r>
              <a:rPr lang="en-US" sz="2400" i="1" dirty="0"/>
              <a:t>strategic</a:t>
            </a:r>
            <a:r>
              <a:rPr lang="en-US" sz="2400" dirty="0"/>
              <a:t> goals </a:t>
            </a:r>
          </a:p>
          <a:p>
            <a:pPr marL="801688" lvl="1" indent="-457200"/>
            <a:endParaRPr lang="en-US" sz="2400" dirty="0"/>
          </a:p>
          <a:p>
            <a:pPr marL="801688" lvl="1" indent="-457200"/>
            <a:r>
              <a:rPr lang="en-US" sz="2400" dirty="0">
                <a:solidFill>
                  <a:srgbClr val="FF0000"/>
                </a:solidFill>
              </a:rPr>
              <a:t>Short-term goals </a:t>
            </a:r>
            <a:r>
              <a:rPr lang="en-US" sz="2400" dirty="0"/>
              <a:t>are referred to as </a:t>
            </a:r>
            <a:r>
              <a:rPr lang="en-US" sz="2400" i="1" dirty="0"/>
              <a:t>tactical</a:t>
            </a:r>
            <a:r>
              <a:rPr lang="en-US" sz="2400" dirty="0"/>
              <a:t> or </a:t>
            </a:r>
            <a:r>
              <a:rPr lang="en-US" sz="2400" i="1" dirty="0"/>
              <a:t>operational</a:t>
            </a:r>
            <a:r>
              <a:rPr lang="en-US" sz="2400" dirty="0"/>
              <a:t> goals</a:t>
            </a:r>
          </a:p>
        </p:txBody>
      </p:sp>
      <p:pic>
        <p:nvPicPr>
          <p:cNvPr id="11" name="Graphic 10" descr="Stopwatch">
            <a:extLst>
              <a:ext uri="{FF2B5EF4-FFF2-40B4-BE49-F238E27FC236}">
                <a16:creationId xmlns:a16="http://schemas.microsoft.com/office/drawing/2014/main" id="{03F76867-1C0F-4914-8809-78A720FA2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9891" y="2495822"/>
            <a:ext cx="2351332" cy="235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1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0F7400-4332-6B4F-A67F-CEE3906A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STRATEGIC, TACTICAL, &amp; OPERATIONAL </a:t>
            </a:r>
            <a:r>
              <a:rPr lang="en-US" b="0" dirty="0">
                <a:solidFill>
                  <a:srgbClr val="FF0000"/>
                </a:solidFill>
              </a:rPr>
              <a:t>Planning</a:t>
            </a:r>
          </a:p>
        </p:txBody>
      </p:sp>
      <p:pic>
        <p:nvPicPr>
          <p:cNvPr id="2" name="Picture 1" descr="Figure 5.3 shows the three levels of management, and three types of planning.">
            <a:extLst>
              <a:ext uri="{FF2B5EF4-FFF2-40B4-BE49-F238E27FC236}">
                <a16:creationId xmlns:a16="http://schemas.microsoft.com/office/drawing/2014/main" id="{14DBAF72-2C7C-294E-BFC0-C0794E9C7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9" y="1053646"/>
            <a:ext cx="8458200" cy="474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9144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FE0F7400-4332-6B4F-A67F-CEE3906A4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PLANS ARE GREAT, BUT…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CCFFE6BD-584E-4309-BBAD-A84B889E7DEA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346937785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074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52F132-F11F-4F89-9CF2-90B02BA48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FF0DA8E-111F-4E2E-9EB3-EFDE61F936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0F7400-4332-6B4F-A67F-CEE3906A4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04801"/>
            <a:ext cx="8458200" cy="304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SMART GOALS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8267C2A-301F-784B-8426-3EB9EF105C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900" y="678794"/>
            <a:ext cx="8458200" cy="914400"/>
          </a:xfrm>
          <a:ln>
            <a:solidFill>
              <a:srgbClr val="ED7700"/>
            </a:solidFill>
          </a:ln>
        </p:spPr>
        <p:txBody>
          <a:bodyPr>
            <a:normAutofit/>
          </a:bodyPr>
          <a:lstStyle/>
          <a:p>
            <a:pPr marL="9525" lvl="0" algn="ctr">
              <a:buClr>
                <a:schemeClr val="tx1"/>
              </a:buClr>
            </a:pPr>
            <a:r>
              <a:rPr lang="en-US" sz="2800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S</a:t>
            </a:r>
            <a:r>
              <a:rPr lang="en-US" sz="2800" b="1" dirty="0">
                <a:solidFill>
                  <a:schemeClr val="tx1"/>
                </a:solidFill>
                <a:latin typeface="Book Antiqua" panose="02040602050305030304" pitchFamily="18" charset="0"/>
              </a:rPr>
              <a:t>pecific: </a:t>
            </a:r>
            <a:br>
              <a:rPr lang="en-US" sz="2800" b="1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  <a:t>G</a:t>
            </a:r>
            <a:r>
              <a:rPr lang="en-US" sz="2800" dirty="0">
                <a:solidFill>
                  <a:schemeClr val="dk1"/>
                </a:solidFill>
                <a:latin typeface="Book Antiqua" panose="02040602050305030304" pitchFamily="18" charset="0"/>
                <a:ea typeface="Calibri"/>
                <a:cs typeface="Calibri"/>
                <a:sym typeface="Calibri"/>
              </a:rPr>
              <a:t>oals should be stated in specific terms.</a:t>
            </a:r>
            <a:endParaRPr lang="en-US" sz="28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AB24DD-A1BB-F74D-88ED-B10291F61D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42900" y="1825168"/>
            <a:ext cx="8458200" cy="914400"/>
          </a:xfrm>
          <a:ln>
            <a:solidFill>
              <a:srgbClr val="ED7700"/>
            </a:solidFill>
          </a:ln>
        </p:spPr>
        <p:txBody>
          <a:bodyPr anchor="ctr">
            <a:normAutofit/>
          </a:bodyPr>
          <a:lstStyle/>
          <a:p>
            <a:pPr marL="9525" lvl="0" algn="ctr">
              <a:buClr>
                <a:schemeClr val="tx1"/>
              </a:buClr>
            </a:pPr>
            <a:r>
              <a:rPr lang="en-US" sz="2800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M</a:t>
            </a:r>
            <a:r>
              <a:rPr lang="en-US" sz="2800" b="1" dirty="0">
                <a:solidFill>
                  <a:schemeClr val="tx1"/>
                </a:solidFill>
                <a:latin typeface="Book Antiqua" panose="02040602050305030304" pitchFamily="18" charset="0"/>
              </a:rPr>
              <a:t>easurable:</a:t>
            </a:r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b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en-US" sz="2800" dirty="0">
                <a:solidFill>
                  <a:schemeClr val="dk1"/>
                </a:solidFill>
                <a:latin typeface="Book Antiqua" panose="02040602050305030304" pitchFamily="18" charset="0"/>
                <a:cs typeface="Calibri"/>
                <a:sym typeface="Calibri"/>
              </a:rPr>
              <a:t>G</a:t>
            </a:r>
            <a:r>
              <a:rPr lang="en-US" sz="2800" dirty="0">
                <a:solidFill>
                  <a:schemeClr val="dk1"/>
                </a:solidFill>
                <a:latin typeface="Book Antiqua" panose="02040602050305030304" pitchFamily="18" charset="0"/>
                <a:ea typeface="Calibri"/>
                <a:cs typeface="Calibri"/>
                <a:sym typeface="Calibri"/>
              </a:rPr>
              <a:t>oals should be measurable / quantifiable.</a:t>
            </a:r>
            <a:endParaRPr lang="en-US" sz="2800" dirty="0">
              <a:latin typeface="Book Antiqua" panose="0204060205030503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9F7E58-6090-3F46-ACF7-B4018420FC5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2900" y="2913779"/>
            <a:ext cx="8458200" cy="914400"/>
          </a:xfrm>
          <a:ln>
            <a:solidFill>
              <a:srgbClr val="ED7700"/>
            </a:solidFill>
          </a:ln>
        </p:spPr>
        <p:txBody>
          <a:bodyPr anchor="ctr">
            <a:normAutofit/>
          </a:bodyPr>
          <a:lstStyle/>
          <a:p>
            <a:pPr marL="9525" lvl="0" algn="ctr">
              <a:buClr>
                <a:schemeClr val="tx1"/>
              </a:buClr>
            </a:pPr>
            <a:r>
              <a:rPr lang="en-US" sz="2800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A</a:t>
            </a:r>
            <a:r>
              <a:rPr lang="en-US" sz="2800" b="1" dirty="0">
                <a:solidFill>
                  <a:schemeClr val="tx1"/>
                </a:solidFill>
                <a:latin typeface="Book Antiqua" panose="02040602050305030304" pitchFamily="18" charset="0"/>
              </a:rPr>
              <a:t>ttainable: </a:t>
            </a:r>
            <a:br>
              <a:rPr lang="en-US" sz="2800" b="1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  <a:t>Goals should be realistic / achievable.</a:t>
            </a:r>
            <a:endParaRPr lang="en-US" sz="2800" dirty="0">
              <a:latin typeface="Book Antiqua" panose="0204060205030503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97CC83-03D8-C34D-9736-B095388F09B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42900" y="4002390"/>
            <a:ext cx="8458200" cy="914400"/>
          </a:xfrm>
          <a:ln>
            <a:solidFill>
              <a:srgbClr val="ED7700"/>
            </a:solidFill>
          </a:ln>
        </p:spPr>
        <p:txBody>
          <a:bodyPr anchor="ctr">
            <a:noAutofit/>
          </a:bodyPr>
          <a:lstStyle/>
          <a:p>
            <a:pPr marL="9525" lvl="0" algn="ctr">
              <a:buClr>
                <a:schemeClr val="tx1"/>
              </a:buClr>
            </a:pPr>
            <a:r>
              <a:rPr lang="en-US" sz="2800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R</a:t>
            </a:r>
            <a:r>
              <a:rPr lang="en-US" sz="2800" b="1" dirty="0">
                <a:solidFill>
                  <a:schemeClr val="tx1"/>
                </a:solidFill>
                <a:latin typeface="Book Antiqua" panose="02040602050305030304" pitchFamily="18" charset="0"/>
              </a:rPr>
              <a:t>esults-oriented:</a:t>
            </a:r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b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  <a:t>Goals should support organization’s vision.</a:t>
            </a:r>
            <a:endParaRPr lang="en-US" sz="2800" dirty="0">
              <a:latin typeface="Book Antiqua" panose="0204060205030503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8A15CE-4ABA-2E46-B9E4-546AA72DF7E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42900" y="5264806"/>
            <a:ext cx="8458200" cy="914400"/>
          </a:xfrm>
          <a:ln>
            <a:solidFill>
              <a:srgbClr val="ED7700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800" b="1" u="sng" dirty="0">
                <a:solidFill>
                  <a:schemeClr val="tx1"/>
                </a:solidFill>
                <a:latin typeface="Book Antiqua" panose="02040602050305030304" pitchFamily="18" charset="0"/>
              </a:rPr>
              <a:t>T</a:t>
            </a:r>
            <a:r>
              <a:rPr lang="en-US" sz="2800" b="1" dirty="0">
                <a:solidFill>
                  <a:schemeClr val="tx1"/>
                </a:solidFill>
                <a:latin typeface="Book Antiqua" panose="02040602050305030304" pitchFamily="18" charset="0"/>
              </a:rPr>
              <a:t>arget Date:</a:t>
            </a:r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b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  <a:t>Goals should have deadline dates.</a:t>
            </a:r>
            <a:endParaRPr lang="en-US" sz="28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57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  <p:bldP spid="5" grpId="0" build="p" animBg="1"/>
      <p:bldP spid="6" grpId="0" build="p" animBg="1"/>
      <p:bldP spid="7" grpId="0" build="p" animBg="1"/>
      <p:bldP spid="8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0F7400-4332-6B4F-A67F-CEE3906A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SMART GOALS</a:t>
            </a:r>
            <a:r>
              <a:rPr lang="en-US" sz="2000" dirty="0"/>
              <a:t>2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8267C2A-301F-784B-8426-3EB9EF105C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900" y="1835605"/>
            <a:ext cx="4076700" cy="2823482"/>
          </a:xfrm>
          <a:ln>
            <a:solidFill>
              <a:srgbClr val="ED7700"/>
            </a:solidFill>
          </a:ln>
        </p:spPr>
        <p:txBody>
          <a:bodyPr anchor="t">
            <a:norm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SMART</a:t>
            </a:r>
            <a:r>
              <a:rPr lang="en-US" sz="2800" b="1" baseline="0" dirty="0">
                <a:solidFill>
                  <a:schemeClr val="tx1"/>
                </a:solidFill>
              </a:rPr>
              <a:t> GOAL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Increase sales revenue by 15% across by the end of the quarter.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8E7FF7-58CF-C647-9DD6-A0BB06E74A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4399" y="1819274"/>
            <a:ext cx="4076699" cy="2839813"/>
          </a:xfrm>
          <a:ln>
            <a:solidFill>
              <a:srgbClr val="ED7700"/>
            </a:solidFill>
          </a:ln>
        </p:spPr>
        <p:txBody>
          <a:bodyPr anchor="t">
            <a:normAutofit/>
          </a:bodyPr>
          <a:lstStyle/>
          <a:p>
            <a:pPr marL="1588" lvl="1" indent="0" algn="ctr">
              <a:buNone/>
            </a:pPr>
            <a:r>
              <a:rPr lang="en-US" sz="2800" b="1" dirty="0">
                <a:solidFill>
                  <a:schemeClr val="tx1"/>
                </a:solidFill>
              </a:rPr>
              <a:t>NOT-SO-SMART</a:t>
            </a:r>
            <a:r>
              <a:rPr lang="en-US" sz="2800" b="1" baseline="0" dirty="0">
                <a:solidFill>
                  <a:schemeClr val="tx1"/>
                </a:solidFill>
              </a:rPr>
              <a:t> GOAL</a:t>
            </a:r>
          </a:p>
          <a:p>
            <a:pPr marL="1588" lvl="1" indent="0" algn="ctr">
              <a:buNone/>
            </a:pPr>
            <a:r>
              <a:rPr lang="en-US" sz="2800" baseline="0" dirty="0">
                <a:solidFill>
                  <a:schemeClr val="tx1"/>
                </a:solidFill>
              </a:rPr>
              <a:t>Increase sales revenue.</a:t>
            </a:r>
          </a:p>
        </p:txBody>
      </p:sp>
    </p:spTree>
    <p:extLst>
      <p:ext uri="{BB962C8B-B14F-4D97-AF65-F5344CB8AC3E}">
        <p14:creationId xmlns:p14="http://schemas.microsoft.com/office/powerpoint/2010/main" val="136054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  <p:bldP spid="5" grpId="0" build="p" bldLvl="5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9144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FE0F7400-4332-6B4F-A67F-CEE3906A4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b="1" u="sng" dirty="0"/>
              <a:t>M</a:t>
            </a:r>
            <a:r>
              <a:rPr lang="en-US" sz="3400" dirty="0"/>
              <a:t>ANAGEMENT </a:t>
            </a:r>
            <a:r>
              <a:rPr lang="en-US" sz="3400" b="1" u="sng" dirty="0"/>
              <a:t>B</a:t>
            </a:r>
            <a:r>
              <a:rPr lang="en-US" sz="3400" dirty="0"/>
              <a:t>Y </a:t>
            </a:r>
            <a:r>
              <a:rPr lang="en-US" sz="3400" b="1" u="sng" dirty="0"/>
              <a:t>O</a:t>
            </a:r>
            <a:r>
              <a:rPr lang="en-US" sz="3400" dirty="0"/>
              <a:t>BJECTIVES: </a:t>
            </a:r>
            <a:br>
              <a:rPr lang="en-US" sz="3400" dirty="0"/>
            </a:br>
            <a:r>
              <a:rPr lang="en-US" sz="2400" dirty="0">
                <a:latin typeface="Book Antiqua" panose="02040602050305030304" pitchFamily="18" charset="0"/>
              </a:rPr>
              <a:t>FOUR-STEP PROCESS FOR </a:t>
            </a:r>
            <a:br>
              <a:rPr lang="en-US" sz="2400" dirty="0">
                <a:latin typeface="Book Antiqua" panose="02040602050305030304" pitchFamily="18" charset="0"/>
              </a:rPr>
            </a:br>
            <a:r>
              <a:rPr lang="en-US" sz="2400" dirty="0">
                <a:latin typeface="Book Antiqua" panose="02040602050305030304" pitchFamily="18" charset="0"/>
              </a:rPr>
              <a:t>MOTIVATING EMPLOYEES</a:t>
            </a:r>
            <a:endParaRPr lang="en-US" sz="3400" dirty="0">
              <a:latin typeface="Book Antiqua" panose="02040602050305030304" pitchFamily="18" charset="0"/>
            </a:endParaRP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7F85F8B9-AF23-4894-9C56-DA42DF8C1B4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17367347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330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07775-2773-469D-9AB4-37F35F1EA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4810A2-D448-46E4-A4F9-B582949FC3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6ABA74-B9F8-4B86-8DB9-5357F8A868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B81EAB-1D4B-4F03-BD68-B0B2A8FF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C7E1B7-3BB0-4334-AEBF-584A4E546A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99A98C-DD91-4D2E-8562-5B6AAB85F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6DFCE3C-5231-445F-9B97-CEF836733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15E19FA-AA6D-44EB-A91E-E6109A5907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Title Slides 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HHE_Generic Accessible PPT Template_Editorial_v9_2019.potx" id="{013C56F2-BD32-448D-801D-2EFF067A30D9}" vid="{807402C1-F174-418D-9BA4-5CD14936CAC8}"/>
    </a:ext>
  </a:extLst>
</a:theme>
</file>

<file path=ppt/theme/theme2.xml><?xml version="1.0" encoding="utf-8"?>
<a:theme xmlns:a="http://schemas.openxmlformats.org/drawingml/2006/main" name="MainContentSlide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HHE_Generic Accessible PPT Template_Editorial_v9_2019.potx" id="{013C56F2-BD32-448D-801D-2EFF067A30D9}" vid="{9AE6DB3E-6497-4623-8691-2EE4CB4F7CA4}"/>
    </a:ext>
  </a:extLst>
</a:theme>
</file>

<file path=ppt/theme/theme3.xml><?xml version="1.0" encoding="utf-8"?>
<a:theme xmlns:a="http://schemas.openxmlformats.org/drawingml/2006/main" name="Closing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HHE_Generic Accessible PPT Template_Editorial_v9_2019.potx" id="{013C56F2-BD32-448D-801D-2EFF067A30D9}" vid="{F2635052-3C18-4769-A013-9006CA8D461F}"/>
    </a:ext>
  </a:extLst>
</a:theme>
</file>

<file path=ppt/theme/theme4.xml><?xml version="1.0" encoding="utf-8"?>
<a:theme xmlns:a="http://schemas.openxmlformats.org/drawingml/2006/main" name="DividerSlide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HHE_Generic Accessible PPT Template_Editorial_v9_2019.potx" id="{013C56F2-BD32-448D-801D-2EFF067A30D9}" vid="{4F7C4758-EF78-4114-B0CD-C65931E31D6B}"/>
    </a:ext>
  </a:extLst>
</a:theme>
</file>

<file path=ppt/theme/theme5.xml><?xml version="1.0" encoding="utf-8"?>
<a:theme xmlns:a="http://schemas.openxmlformats.org/drawingml/2006/main" name="ImageDescriptionAppendixSlideMaster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HHE_Generic Accessible PPT Template_Editorial_v9_2019.potx" id="{013C56F2-BD32-448D-801D-2EFF067A30D9}" vid="{FFB3B673-0FAC-4577-A063-A470808218D9}"/>
    </a:ext>
  </a:extLst>
</a:theme>
</file>

<file path=ppt/theme/theme6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5410</TotalTime>
  <Words>404</Words>
  <Application>Microsoft Office PowerPoint</Application>
  <PresentationFormat>On-screen Show (4:3)</PresentationFormat>
  <Paragraphs>70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Book Antiqua</vt:lpstr>
      <vt:lpstr>Calibri</vt:lpstr>
      <vt:lpstr>Calibri Light</vt:lpstr>
      <vt:lpstr>Title Slides Master</vt:lpstr>
      <vt:lpstr>MainContentSlideMaster</vt:lpstr>
      <vt:lpstr>ClosingMaster</vt:lpstr>
      <vt:lpstr>DividerSlideMaster</vt:lpstr>
      <vt:lpstr>ImageDescriptionAppendixSlideMaster</vt:lpstr>
      <vt:lpstr>Retrospect</vt:lpstr>
      <vt:lpstr>CHAPTER 5</vt:lpstr>
      <vt:lpstr>PLANNING AND STRATEGIC MANAGEMENT</vt:lpstr>
      <vt:lpstr>DEVELOPING A SUSTAINABLE COMPETITIVE ADVANTAGE</vt:lpstr>
      <vt:lpstr>LONG-TERM &amp; SHORT-TERM GOALS</vt:lpstr>
      <vt:lpstr>STRATEGIC, TACTICAL, &amp; OPERATIONAL Planning</vt:lpstr>
      <vt:lpstr>PLANS ARE GREAT, BUT…</vt:lpstr>
      <vt:lpstr>SMART GOALS </vt:lpstr>
      <vt:lpstr>SMART GOALS2</vt:lpstr>
      <vt:lpstr>MANAGEMENT BY OBJECTIVES:  FOUR-STEP PROCESS FOR  MOTIVATING EMPLOYEES</vt:lpstr>
      <vt:lpstr>THE IMPORTANCE OF DEADLINES</vt:lpstr>
      <vt:lpstr>CAREER CORNER: MANAGING YOUR CAREER READINESS</vt:lpstr>
      <vt:lpstr>Career Readiness: BECOMING MORE PROACTIVE</vt:lpstr>
      <vt:lpstr>Putting goals to work. </vt:lpstr>
    </vt:vector>
  </TitlesOfParts>
  <Manager/>
  <Company>McGraw-Hill Higher Education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</dc:title>
  <dc:subject/>
  <dc:creator>Ehrenworth, Anne</dc:creator>
  <cp:keywords/>
  <dc:description/>
  <cp:lastModifiedBy>Renata Tarasievich</cp:lastModifiedBy>
  <cp:revision>186</cp:revision>
  <cp:lastPrinted>2022-01-31T14:45:19Z</cp:lastPrinted>
  <dcterms:modified xsi:type="dcterms:W3CDTF">2022-01-31T14:50:36Z</dcterms:modified>
  <cp:category/>
</cp:coreProperties>
</file>